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8" r:id="rId21"/>
    <p:sldId id="273" r:id="rId22"/>
    <p:sldId id="274" r:id="rId23"/>
    <p:sldId id="275" r:id="rId24"/>
    <p:sldId id="279" r:id="rId25"/>
    <p:sldId id="277"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A39CED-3033-5FD3-CFFE-FE994506B5E3}" v="1" dt="2022-06-06T20:05:51.036"/>
    <p1510:client id="{07F39DEC-8406-45D2-AD72-12CB95897870}" v="1" dt="2022-06-11T03:57:17.808"/>
    <p1510:client id="{0E4F97DE-9F1D-44A2-863A-0E87F0F1D1DE}" v="2" dt="2022-06-06T02:52:19.968"/>
    <p1510:client id="{1DFFAA7F-DC9E-48A2-AE70-1CE480E4EF56}" v="11" dt="2022-06-10T14:40:49.059"/>
    <p1510:client id="{266EED24-117C-40AE-8FB8-0E2308C5405D}" v="1" dt="2022-06-10T17:02:25"/>
    <p1510:client id="{2A0735C7-E321-4B58-8E56-4BEBA5E401ED}" v="1" dt="2022-06-11T02:49:47.964"/>
    <p1510:client id="{3F669111-05EC-40F0-84EB-51D6A1223E82}" v="3" dt="2022-06-10T21:24:05.324"/>
    <p1510:client id="{3F8787A4-BB09-4016-9F18-D367FFCE08CB}" v="1" dt="2022-06-11T04:03:06.333"/>
    <p1510:client id="{46E0F90D-BDED-4CD3-B0D0-3E2B8371410A}" v="1" dt="2022-06-10T11:44:01.184"/>
    <p1510:client id="{4D000883-9DA2-4D80-9A1E-D3B2389BDB04}" vWet="2" dt="2022-06-10T12:58:36.467"/>
    <p1510:client id="{4E05471F-7250-432A-8F5B-30B9F04D4EFB}" v="21" dt="2022-06-10T13:06:59.357"/>
    <p1510:client id="{4F727852-DD12-4E27-ADAF-79F498CBB0FB}" v="2" dt="2022-06-10T07:53:38.912"/>
    <p1510:client id="{52C44091-7D0D-44AF-B33B-B4AD6658DB51}" v="2" dt="2022-06-09T18:33:56.886"/>
    <p1510:client id="{5B079FD0-EAF5-459B-A35B-A76398BCE49C}" v="1" dt="2022-06-10T13:46:49.179"/>
    <p1510:client id="{5E69D15E-009F-43B9-92F5-5576E8C922F5}" v="1" dt="2022-07-12T19:18:50.695"/>
    <p1510:client id="{6696B0A3-193B-4B62-BA8C-D368B3A2632C}" v="1" dt="2022-05-12T19:09:30.025"/>
    <p1510:client id="{6C3ABEBE-0533-42D8-AD6B-9A6BE3745439}" v="1" dt="2022-06-10T15:12:22.910"/>
    <p1510:client id="{6C75FC11-B396-4D94-9713-1B545DCA0154}" v="2" dt="2022-06-11T05:05:12.903"/>
    <p1510:client id="{7298A86B-CC84-432C-884A-0233F41E6566}" v="2" dt="2022-06-03T13:50:15.818"/>
    <p1510:client id="{73EE8029-7CFC-4A13-B09B-C1B12CE326AA}" v="2" dt="2022-06-10T15:36:58.974"/>
    <p1510:client id="{75116525-466B-4637-88FB-EA04406E9507}" v="3" dt="2022-06-10T11:51:56.281"/>
    <p1510:client id="{7633E645-6EE8-4656-9C98-22F144B62080}" v="1" dt="2022-06-06T19:07:35.936"/>
    <p1510:client id="{76A1BAA2-3236-AA9F-56DF-CA58992D5DC7}" v="3" dt="2022-06-03T18:06:38.005"/>
    <p1510:client id="{76F8BD49-DD40-4B0C-A77E-3324AEA53A57}" v="5" dt="2022-06-01T18:57:56.294"/>
    <p1510:client id="{7F84941F-BE8B-4568-BC2F-6AFDC3E2C958}" v="1" dt="2022-07-20T03:35:07.840"/>
    <p1510:client id="{820198A3-33E6-448C-BDAB-32BD3027EB0E}" v="2" dt="2022-06-11T06:13:43.079"/>
    <p1510:client id="{83949CCE-5B32-47EA-940B-CC1AE5E1287D}" v="1" dt="2022-06-03T11:30:45.927"/>
    <p1510:client id="{852A7CCB-5C87-4E05-8E35-264E280BF9DC}" v="1" dt="2022-06-11T06:59:49.898"/>
    <p1510:client id="{96F43FD2-DE56-4F47-92D6-562379E32886}" v="1" dt="2022-06-06T16:43:23.683"/>
    <p1510:client id="{9C990ABD-B546-41D9-B592-FF2185AE1829}" v="3" dt="2022-06-09T19:48:25.911"/>
    <p1510:client id="{A3109113-8FF8-4883-882D-A6791521BD9A}" v="1" dt="2022-06-04T11:38:35.836"/>
    <p1510:client id="{B5CDBEB8-E3ED-04E9-D69C-AB1744ACB022}" v="85" dt="2022-06-10T21:43:07.497"/>
    <p1510:client id="{BCFD870A-F624-40F9-986D-59008655F53C}" v="4" dt="2022-05-12T09:10:52.694"/>
    <p1510:client id="{BD666D6B-C478-FB6E-9A2F-02AA7BE04323}" v="2" dt="2022-06-10T20:51:34.293"/>
    <p1510:client id="{C031B46E-8F81-2ABA-39B6-158A0479678F}" v="1" dt="2022-06-06T07:40:18.221"/>
    <p1510:client id="{C4000BBA-ACF0-4C64-8CE9-2EB7F8357C95}" v="1" dt="2022-06-11T05:57:43"/>
    <p1510:client id="{CAB69413-6500-5E86-0CD8-C19474C86BEB}" v="3" dt="2022-06-10T15:44:04.747"/>
    <p1510:client id="{CE7E5FFA-A797-4198-A0B2-27D8331C559B}" v="1" dt="2022-05-29T04:49:13.080"/>
    <p1510:client id="{D0A01307-FAEE-DB42-7398-0B02D0A39513}" v="1" dt="2022-06-10T05:33:06.750"/>
    <p1510:client id="{D0AD2222-87CD-49E2-947F-8885E6222613}" v="3" dt="2022-06-06T18:17:52.596"/>
    <p1510:client id="{D57128A0-1C42-47C1-B453-AC13148AF2B5}" v="2" dt="2022-06-03T18:36:24.446"/>
    <p1510:client id="{D6386EE5-C5C7-452C-B3B9-746871ADE579}" v="1" dt="2022-06-06T14:19:47.977"/>
    <p1510:client id="{D7FA7A37-2DA9-4AE4-A8DC-28D83CB01124}" v="3" dt="2022-06-10T15:02:03.935"/>
    <p1510:client id="{D96B7648-84DB-0A84-A8FD-4ADD2ADCD07C}" v="33" dt="2022-06-04T12:22:15.983"/>
    <p1510:client id="{E7C33BAF-4199-421F-A0F0-64AD82FC6F5A}" v="2" dt="2022-05-17T07:41:06.874"/>
    <p1510:client id="{E9552115-165C-F029-7442-9DB73F8CDD81}" v="1" dt="2022-06-10T05:13:17.954"/>
    <p1510:client id="{ECEB82BE-B7F0-47B2-BB1E-BF64BA58B1EA}" v="3" dt="2022-06-10T08:43:12.985"/>
    <p1510:client id="{EDE96030-3F2C-4ACB-A3B7-E39C93B7DEB2}" v="1" dt="2022-06-11T07:13:54.318"/>
    <p1510:client id="{EE16C799-8DA3-4C8E-B433-8229FBBE9FD7}" v="1" dt="2022-06-10T17:51:46.701"/>
    <p1510:client id="{EFC0985D-27B6-C8F0-E67A-E683F26650FC}" v="1" dt="2022-06-05T14:55:09.033"/>
    <p1510:client id="{F13900D2-7C62-49D3-AF30-0758B832D739}" v="9" dt="2022-06-09T18:37:59.178"/>
    <p1510:client id="{F17799E8-5083-4F5E-BCAB-7C3A13442F3C}" v="1" dt="2022-06-10T20:50:31.318"/>
    <p1510:client id="{F67A9D96-EF90-4D8F-A6B0-6B2318471F1D}" v="5" dt="2022-06-10T08:54:58.442"/>
    <p1510:client id="{FB2EA157-CE10-4695-AF07-ED12DD78D28B}" v="1" dt="2022-06-10T19:32:39.2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GURUPATI V NAGA SAI VIGNESH - 200911190" userId="S::chigurupati.vignesh@learner.manipal.edu::55d61245-b6f7-48f2-a4a4-821b1d30a1fc" providerId="AD" clId="Web-{ECEB82BE-B7F0-47B2-BB1E-BF64BA58B1EA}"/>
    <pc:docChg chg="modSld">
      <pc:chgData name="CHIGURUPATI V NAGA SAI VIGNESH - 200911190" userId="S::chigurupati.vignesh@learner.manipal.edu::55d61245-b6f7-48f2-a4a4-821b1d30a1fc" providerId="AD" clId="Web-{ECEB82BE-B7F0-47B2-BB1E-BF64BA58B1EA}" dt="2022-06-10T08:43:12.985" v="2" actId="1076"/>
      <pc:docMkLst>
        <pc:docMk/>
      </pc:docMkLst>
      <pc:sldChg chg="addSp modSp">
        <pc:chgData name="CHIGURUPATI V NAGA SAI VIGNESH - 200911190" userId="S::chigurupati.vignesh@learner.manipal.edu::55d61245-b6f7-48f2-a4a4-821b1d30a1fc" providerId="AD" clId="Web-{ECEB82BE-B7F0-47B2-BB1E-BF64BA58B1EA}" dt="2022-06-10T08:43:12.985" v="2" actId="1076"/>
        <pc:sldMkLst>
          <pc:docMk/>
          <pc:sldMk cId="1547056077" sldId="258"/>
        </pc:sldMkLst>
        <pc:spChg chg="add">
          <ac:chgData name="CHIGURUPATI V NAGA SAI VIGNESH - 200911190" userId="S::chigurupati.vignesh@learner.manipal.edu::55d61245-b6f7-48f2-a4a4-821b1d30a1fc" providerId="AD" clId="Web-{ECEB82BE-B7F0-47B2-BB1E-BF64BA58B1EA}" dt="2022-06-10T08:41:01.013" v="0"/>
          <ac:spMkLst>
            <pc:docMk/>
            <pc:sldMk cId="1547056077" sldId="258"/>
            <ac:spMk id="6" creationId="{701B4199-C813-10FD-8E81-D56F1C1AFCE4}"/>
          </ac:spMkLst>
        </pc:spChg>
        <pc:picChg chg="mod">
          <ac:chgData name="CHIGURUPATI V NAGA SAI VIGNESH - 200911190" userId="S::chigurupati.vignesh@learner.manipal.edu::55d61245-b6f7-48f2-a4a4-821b1d30a1fc" providerId="AD" clId="Web-{ECEB82BE-B7F0-47B2-BB1E-BF64BA58B1EA}" dt="2022-06-10T08:43:12.985" v="2" actId="1076"/>
          <ac:picMkLst>
            <pc:docMk/>
            <pc:sldMk cId="1547056077" sldId="258"/>
            <ac:picMk id="4" creationId="{00000000-0000-0000-0000-000000000000}"/>
          </ac:picMkLst>
        </pc:picChg>
      </pc:sldChg>
    </pc:docChg>
  </pc:docChgLst>
  <pc:docChgLst>
    <pc:chgData name="JOSHUA BENJAMIN - 200911059" userId="S::joshua.benjamin@learner.manipal.edu::0f756804-03cb-491d-a413-29171d9a166d" providerId="AD" clId="Web-{2A0735C7-E321-4B58-8E56-4BEBA5E401ED}"/>
    <pc:docChg chg="modSld">
      <pc:chgData name="JOSHUA BENJAMIN - 200911059" userId="S::joshua.benjamin@learner.manipal.edu::0f756804-03cb-491d-a413-29171d9a166d" providerId="AD" clId="Web-{2A0735C7-E321-4B58-8E56-4BEBA5E401ED}" dt="2022-06-11T02:49:47.964" v="0" actId="1076"/>
      <pc:docMkLst>
        <pc:docMk/>
      </pc:docMkLst>
      <pc:sldChg chg="modSp">
        <pc:chgData name="JOSHUA BENJAMIN - 200911059" userId="S::joshua.benjamin@learner.manipal.edu::0f756804-03cb-491d-a413-29171d9a166d" providerId="AD" clId="Web-{2A0735C7-E321-4B58-8E56-4BEBA5E401ED}" dt="2022-06-11T02:49:47.964" v="0" actId="1076"/>
        <pc:sldMkLst>
          <pc:docMk/>
          <pc:sldMk cId="2127942021" sldId="276"/>
        </pc:sldMkLst>
        <pc:picChg chg="mod">
          <ac:chgData name="JOSHUA BENJAMIN - 200911059" userId="S::joshua.benjamin@learner.manipal.edu::0f756804-03cb-491d-a413-29171d9a166d" providerId="AD" clId="Web-{2A0735C7-E321-4B58-8E56-4BEBA5E401ED}" dt="2022-06-11T02:49:47.964" v="0" actId="1076"/>
          <ac:picMkLst>
            <pc:docMk/>
            <pc:sldMk cId="2127942021" sldId="276"/>
            <ac:picMk id="3" creationId="{00000000-0000-0000-0000-000000000000}"/>
          </ac:picMkLst>
        </pc:picChg>
      </pc:sldChg>
    </pc:docChg>
  </pc:docChgLst>
  <pc:docChgLst>
    <pc:chgData name="SANKET KAR - 200911264" userId="S::sanket.kar@learner.manipal.edu::a4c0df49-1f69-49b6-95dd-2bc2b1aa6995" providerId="AD" clId="Web-{75116525-466B-4637-88FB-EA04406E9507}"/>
    <pc:docChg chg="delSld modSld">
      <pc:chgData name="SANKET KAR - 200911264" userId="S::sanket.kar@learner.manipal.edu::a4c0df49-1f69-49b6-95dd-2bc2b1aa6995" providerId="AD" clId="Web-{75116525-466B-4637-88FB-EA04406E9507}" dt="2022-06-10T11:51:56.281" v="2"/>
      <pc:docMkLst>
        <pc:docMk/>
      </pc:docMkLst>
      <pc:sldChg chg="modSp">
        <pc:chgData name="SANKET KAR - 200911264" userId="S::sanket.kar@learner.manipal.edu::a4c0df49-1f69-49b6-95dd-2bc2b1aa6995" providerId="AD" clId="Web-{75116525-466B-4637-88FB-EA04406E9507}" dt="2022-06-10T11:30:43.374" v="1" actId="1076"/>
        <pc:sldMkLst>
          <pc:docMk/>
          <pc:sldMk cId="1098438029" sldId="262"/>
        </pc:sldMkLst>
        <pc:spChg chg="mod">
          <ac:chgData name="SANKET KAR - 200911264" userId="S::sanket.kar@learner.manipal.edu::a4c0df49-1f69-49b6-95dd-2bc2b1aa6995" providerId="AD" clId="Web-{75116525-466B-4637-88FB-EA04406E9507}" dt="2022-06-10T11:30:43.374" v="1" actId="1076"/>
          <ac:spMkLst>
            <pc:docMk/>
            <pc:sldMk cId="1098438029" sldId="262"/>
            <ac:spMk id="3" creationId="{6A56F396-4771-9C32-5014-CE0D013B4A5A}"/>
          </ac:spMkLst>
        </pc:spChg>
        <pc:picChg chg="mod">
          <ac:chgData name="SANKET KAR - 200911264" userId="S::sanket.kar@learner.manipal.edu::a4c0df49-1f69-49b6-95dd-2bc2b1aa6995" providerId="AD" clId="Web-{75116525-466B-4637-88FB-EA04406E9507}" dt="2022-06-10T11:30:37.312" v="0" actId="1076"/>
          <ac:picMkLst>
            <pc:docMk/>
            <pc:sldMk cId="1098438029" sldId="262"/>
            <ac:picMk id="2" creationId="{00000000-0000-0000-0000-000000000000}"/>
          </ac:picMkLst>
        </pc:picChg>
      </pc:sldChg>
      <pc:sldChg chg="del">
        <pc:chgData name="SANKET KAR - 200911264" userId="S::sanket.kar@learner.manipal.edu::a4c0df49-1f69-49b6-95dd-2bc2b1aa6995" providerId="AD" clId="Web-{75116525-466B-4637-88FB-EA04406E9507}" dt="2022-06-10T11:51:56.281" v="2"/>
        <pc:sldMkLst>
          <pc:docMk/>
          <pc:sldMk cId="3499321829" sldId="279"/>
        </pc:sldMkLst>
      </pc:sldChg>
    </pc:docChg>
  </pc:docChgLst>
  <pc:docChgLst>
    <pc:chgData name="SUYASH GUPTA - 200911244" userId="S::suyash.gupta@learner.manipal.edu::46268ebf-9fe5-49e0-b089-d319e52be39d" providerId="AD" clId="Web-{46E0F90D-BDED-4CD3-B0D0-3E2B8371410A}"/>
    <pc:docChg chg="modSld">
      <pc:chgData name="SUYASH GUPTA - 200911244" userId="S::suyash.gupta@learner.manipal.edu::46268ebf-9fe5-49e0-b089-d319e52be39d" providerId="AD" clId="Web-{46E0F90D-BDED-4CD3-B0D0-3E2B8371410A}" dt="2022-06-10T11:44:01.184" v="0" actId="1076"/>
      <pc:docMkLst>
        <pc:docMk/>
      </pc:docMkLst>
      <pc:sldChg chg="modSp">
        <pc:chgData name="SUYASH GUPTA - 200911244" userId="S::suyash.gupta@learner.manipal.edu::46268ebf-9fe5-49e0-b089-d319e52be39d" providerId="AD" clId="Web-{46E0F90D-BDED-4CD3-B0D0-3E2B8371410A}" dt="2022-06-10T11:44:01.184" v="0" actId="1076"/>
        <pc:sldMkLst>
          <pc:docMk/>
          <pc:sldMk cId="1899695165" sldId="275"/>
        </pc:sldMkLst>
        <pc:picChg chg="mod">
          <ac:chgData name="SUYASH GUPTA - 200911244" userId="S::suyash.gupta@learner.manipal.edu::46268ebf-9fe5-49e0-b089-d319e52be39d" providerId="AD" clId="Web-{46E0F90D-BDED-4CD3-B0D0-3E2B8371410A}" dt="2022-06-10T11:44:01.184" v="0" actId="1076"/>
          <ac:picMkLst>
            <pc:docMk/>
            <pc:sldMk cId="1899695165" sldId="275"/>
            <ac:picMk id="4" creationId="{00000000-0000-0000-0000-000000000000}"/>
          </ac:picMkLst>
        </pc:picChg>
      </pc:sldChg>
    </pc:docChg>
  </pc:docChgLst>
  <pc:docChgLst>
    <pc:chgData name="GARVIT GOPALANI - 200911050" userId="S::garvit.gopalani@learner.manipal.edu::c37ab7be-c308-418e-bf3b-ac9a02c3222d" providerId="AD" clId="Web-{E9552115-165C-F029-7442-9DB73F8CDD81}"/>
    <pc:docChg chg="modSld">
      <pc:chgData name="GARVIT GOPALANI - 200911050" userId="S::garvit.gopalani@learner.manipal.edu::c37ab7be-c308-418e-bf3b-ac9a02c3222d" providerId="AD" clId="Web-{E9552115-165C-F029-7442-9DB73F8CDD81}" dt="2022-06-10T05:13:17.954" v="0" actId="1076"/>
      <pc:docMkLst>
        <pc:docMk/>
      </pc:docMkLst>
      <pc:sldChg chg="modSp">
        <pc:chgData name="GARVIT GOPALANI - 200911050" userId="S::garvit.gopalani@learner.manipal.edu::c37ab7be-c308-418e-bf3b-ac9a02c3222d" providerId="AD" clId="Web-{E9552115-165C-F029-7442-9DB73F8CDD81}" dt="2022-06-10T05:13:17.954" v="0" actId="1076"/>
        <pc:sldMkLst>
          <pc:docMk/>
          <pc:sldMk cId="1547056077" sldId="258"/>
        </pc:sldMkLst>
        <pc:picChg chg="mod">
          <ac:chgData name="GARVIT GOPALANI - 200911050" userId="S::garvit.gopalani@learner.manipal.edu::c37ab7be-c308-418e-bf3b-ac9a02c3222d" providerId="AD" clId="Web-{E9552115-165C-F029-7442-9DB73F8CDD81}" dt="2022-06-10T05:13:17.954" v="0" actId="1076"/>
          <ac:picMkLst>
            <pc:docMk/>
            <pc:sldMk cId="1547056077" sldId="258"/>
            <ac:picMk id="5" creationId="{00000000-0000-0000-0000-000000000000}"/>
          </ac:picMkLst>
        </pc:picChg>
      </pc:sldChg>
    </pc:docChg>
  </pc:docChgLst>
  <pc:docChgLst>
    <pc:chgData name="BIPASHA KAUL - 200911048" userId="S::bipasha.kaul@learner.manipal.edu::224bf58d-7146-43f9-ae5a-aca3edcbcdb1" providerId="AD" clId="Web-{9C990ABD-B546-41D9-B592-FF2185AE1829}"/>
    <pc:docChg chg="modSld">
      <pc:chgData name="BIPASHA KAUL - 200911048" userId="S::bipasha.kaul@learner.manipal.edu::224bf58d-7146-43f9-ae5a-aca3edcbcdb1" providerId="AD" clId="Web-{9C990ABD-B546-41D9-B592-FF2185AE1829}" dt="2022-06-09T19:48:25.911" v="2"/>
      <pc:docMkLst>
        <pc:docMk/>
      </pc:docMkLst>
      <pc:sldChg chg="modSp">
        <pc:chgData name="BIPASHA KAUL - 200911048" userId="S::bipasha.kaul@learner.manipal.edu::224bf58d-7146-43f9-ae5a-aca3edcbcdb1" providerId="AD" clId="Web-{9C990ABD-B546-41D9-B592-FF2185AE1829}" dt="2022-06-09T19:36:35.137" v="0" actId="1076"/>
        <pc:sldMkLst>
          <pc:docMk/>
          <pc:sldMk cId="4151692461" sldId="257"/>
        </pc:sldMkLst>
        <pc:picChg chg="mod">
          <ac:chgData name="BIPASHA KAUL - 200911048" userId="S::bipasha.kaul@learner.manipal.edu::224bf58d-7146-43f9-ae5a-aca3edcbcdb1" providerId="AD" clId="Web-{9C990ABD-B546-41D9-B592-FF2185AE1829}" dt="2022-06-09T19:36:35.137" v="0" actId="1076"/>
          <ac:picMkLst>
            <pc:docMk/>
            <pc:sldMk cId="4151692461" sldId="257"/>
            <ac:picMk id="2" creationId="{00000000-0000-0000-0000-000000000000}"/>
          </ac:picMkLst>
        </pc:picChg>
      </pc:sldChg>
      <pc:sldChg chg="modSp">
        <pc:chgData name="BIPASHA KAUL - 200911048" userId="S::bipasha.kaul@learner.manipal.edu::224bf58d-7146-43f9-ae5a-aca3edcbcdb1" providerId="AD" clId="Web-{9C990ABD-B546-41D9-B592-FF2185AE1829}" dt="2022-06-09T19:44:30.525" v="1" actId="1076"/>
        <pc:sldMkLst>
          <pc:docMk/>
          <pc:sldMk cId="1547056077" sldId="258"/>
        </pc:sldMkLst>
        <pc:picChg chg="mod">
          <ac:chgData name="BIPASHA KAUL - 200911048" userId="S::bipasha.kaul@learner.manipal.edu::224bf58d-7146-43f9-ae5a-aca3edcbcdb1" providerId="AD" clId="Web-{9C990ABD-B546-41D9-B592-FF2185AE1829}" dt="2022-06-09T19:44:30.525" v="1" actId="1076"/>
          <ac:picMkLst>
            <pc:docMk/>
            <pc:sldMk cId="1547056077" sldId="258"/>
            <ac:picMk id="5" creationId="{00000000-0000-0000-0000-000000000000}"/>
          </ac:picMkLst>
        </pc:picChg>
      </pc:sldChg>
      <pc:sldChg chg="modSp modMedia">
        <pc:chgData name="BIPASHA KAUL - 200911048" userId="S::bipasha.kaul@learner.manipal.edu::224bf58d-7146-43f9-ae5a-aca3edcbcdb1" providerId="AD" clId="Web-{9C990ABD-B546-41D9-B592-FF2185AE1829}" dt="2022-06-09T19:48:25.911" v="2"/>
        <pc:sldMkLst>
          <pc:docMk/>
          <pc:sldMk cId="4130370138" sldId="259"/>
        </pc:sldMkLst>
        <pc:picChg chg="mod">
          <ac:chgData name="BIPASHA KAUL - 200911048" userId="S::bipasha.kaul@learner.manipal.edu::224bf58d-7146-43f9-ae5a-aca3edcbcdb1" providerId="AD" clId="Web-{9C990ABD-B546-41D9-B592-FF2185AE1829}" dt="2022-06-09T19:48:25.911" v="2"/>
          <ac:picMkLst>
            <pc:docMk/>
            <pc:sldMk cId="4130370138" sldId="259"/>
            <ac:picMk id="3" creationId="{00000000-0000-0000-0000-000000000000}"/>
          </ac:picMkLst>
        </pc:picChg>
      </pc:sldChg>
    </pc:docChg>
  </pc:docChgLst>
  <pc:docChgLst>
    <pc:chgData name="MUSKAN BUDHRAJA - 200911057" userId="S::muskan.budhraja@learner.manipal.edu::7d33c0ec-4a58-4c09-9730-6bea16f52903" providerId="AD" clId="Web-{BD666D6B-C478-FB6E-9A2F-02AA7BE04323}"/>
    <pc:docChg chg="modSld">
      <pc:chgData name="MUSKAN BUDHRAJA - 200911057" userId="S::muskan.budhraja@learner.manipal.edu::7d33c0ec-4a58-4c09-9730-6bea16f52903" providerId="AD" clId="Web-{BD666D6B-C478-FB6E-9A2F-02AA7BE04323}" dt="2022-06-10T20:51:34.293" v="1"/>
      <pc:docMkLst>
        <pc:docMk/>
      </pc:docMkLst>
      <pc:sldChg chg="modSp">
        <pc:chgData name="MUSKAN BUDHRAJA - 200911057" userId="S::muskan.budhraja@learner.manipal.edu::7d33c0ec-4a58-4c09-9730-6bea16f52903" providerId="AD" clId="Web-{BD666D6B-C478-FB6E-9A2F-02AA7BE04323}" dt="2022-06-10T20:02:05.834" v="0" actId="1076"/>
        <pc:sldMkLst>
          <pc:docMk/>
          <pc:sldMk cId="4151692461" sldId="257"/>
        </pc:sldMkLst>
        <pc:picChg chg="mod">
          <ac:chgData name="MUSKAN BUDHRAJA - 200911057" userId="S::muskan.budhraja@learner.manipal.edu::7d33c0ec-4a58-4c09-9730-6bea16f52903" providerId="AD" clId="Web-{BD666D6B-C478-FB6E-9A2F-02AA7BE04323}" dt="2022-06-10T20:02:05.834" v="0" actId="1076"/>
          <ac:picMkLst>
            <pc:docMk/>
            <pc:sldMk cId="4151692461" sldId="257"/>
            <ac:picMk id="2" creationId="{00000000-0000-0000-0000-000000000000}"/>
          </ac:picMkLst>
        </pc:picChg>
      </pc:sldChg>
      <pc:sldChg chg="modSp modMedia">
        <pc:chgData name="MUSKAN BUDHRAJA - 200911057" userId="S::muskan.budhraja@learner.manipal.edu::7d33c0ec-4a58-4c09-9730-6bea16f52903" providerId="AD" clId="Web-{BD666D6B-C478-FB6E-9A2F-02AA7BE04323}" dt="2022-06-10T20:51:34.293" v="1"/>
        <pc:sldMkLst>
          <pc:docMk/>
          <pc:sldMk cId="941720549" sldId="261"/>
        </pc:sldMkLst>
        <pc:picChg chg="mod">
          <ac:chgData name="MUSKAN BUDHRAJA - 200911057" userId="S::muskan.budhraja@learner.manipal.edu::7d33c0ec-4a58-4c09-9730-6bea16f52903" providerId="AD" clId="Web-{BD666D6B-C478-FB6E-9A2F-02AA7BE04323}" dt="2022-06-10T20:51:34.293" v="1"/>
          <ac:picMkLst>
            <pc:docMk/>
            <pc:sldMk cId="941720549" sldId="261"/>
            <ac:picMk id="3" creationId="{00000000-0000-0000-0000-000000000000}"/>
          </ac:picMkLst>
        </pc:picChg>
      </pc:sldChg>
    </pc:docChg>
  </pc:docChgLst>
  <pc:docChgLst>
    <pc:chgData name="CHIGURUPATI V NAGA SAI VIGNESH - 200911190" userId="S::chigurupati.vignesh@learner.manipal.edu::55d61245-b6f7-48f2-a4a4-821b1d30a1fc" providerId="AD" clId="Web-{D7FA7A37-2DA9-4AE4-A8DC-28D83CB01124}"/>
    <pc:docChg chg="addSld modSld">
      <pc:chgData name="CHIGURUPATI V NAGA SAI VIGNESH - 200911190" userId="S::chigurupati.vignesh@learner.manipal.edu::55d61245-b6f7-48f2-a4a4-821b1d30a1fc" providerId="AD" clId="Web-{D7FA7A37-2DA9-4AE4-A8DC-28D83CB01124}" dt="2022-06-10T15:02:03.935" v="2" actId="1076"/>
      <pc:docMkLst>
        <pc:docMk/>
      </pc:docMkLst>
      <pc:sldChg chg="modSp">
        <pc:chgData name="CHIGURUPATI V NAGA SAI VIGNESH - 200911190" userId="S::chigurupati.vignesh@learner.manipal.edu::55d61245-b6f7-48f2-a4a4-821b1d30a1fc" providerId="AD" clId="Web-{D7FA7A37-2DA9-4AE4-A8DC-28D83CB01124}" dt="2022-06-10T15:02:03.935" v="2" actId="1076"/>
        <pc:sldMkLst>
          <pc:docMk/>
          <pc:sldMk cId="1254726671" sldId="274"/>
        </pc:sldMkLst>
        <pc:picChg chg="mod">
          <ac:chgData name="CHIGURUPATI V NAGA SAI VIGNESH - 200911190" userId="S::chigurupati.vignesh@learner.manipal.edu::55d61245-b6f7-48f2-a4a4-821b1d30a1fc" providerId="AD" clId="Web-{D7FA7A37-2DA9-4AE4-A8DC-28D83CB01124}" dt="2022-06-10T15:02:03.935" v="2" actId="1076"/>
          <ac:picMkLst>
            <pc:docMk/>
            <pc:sldMk cId="1254726671" sldId="274"/>
            <ac:picMk id="2" creationId="{00000000-0000-0000-0000-000000000000}"/>
          </ac:picMkLst>
        </pc:picChg>
      </pc:sldChg>
      <pc:sldChg chg="new">
        <pc:chgData name="CHIGURUPATI V NAGA SAI VIGNESH - 200911190" userId="S::chigurupati.vignesh@learner.manipal.edu::55d61245-b6f7-48f2-a4a4-821b1d30a1fc" providerId="AD" clId="Web-{D7FA7A37-2DA9-4AE4-A8DC-28D83CB01124}" dt="2022-06-10T15:01:08.745" v="0"/>
        <pc:sldMkLst>
          <pc:docMk/>
          <pc:sldMk cId="1766144851" sldId="279"/>
        </pc:sldMkLst>
      </pc:sldChg>
    </pc:docChg>
  </pc:docChgLst>
  <pc:docChgLst>
    <pc:chgData name="AVANEESH MEPANI - 200911110" userId="S::avaneesh.mepani@learner.manipal.edu::e9ed8985-9f05-4fab-84b0-3da17aa1ee5b" providerId="AD" clId="Web-{CAB69413-6500-5E86-0CD8-C19474C86BEB}"/>
    <pc:docChg chg="modSld">
      <pc:chgData name="AVANEESH MEPANI - 200911110" userId="S::avaneesh.mepani@learner.manipal.edu::e9ed8985-9f05-4fab-84b0-3da17aa1ee5b" providerId="AD" clId="Web-{CAB69413-6500-5E86-0CD8-C19474C86BEB}" dt="2022-06-10T15:44:04.747" v="2" actId="1076"/>
      <pc:docMkLst>
        <pc:docMk/>
      </pc:docMkLst>
      <pc:sldChg chg="modSp">
        <pc:chgData name="AVANEESH MEPANI - 200911110" userId="S::avaneesh.mepani@learner.manipal.edu::e9ed8985-9f05-4fab-84b0-3da17aa1ee5b" providerId="AD" clId="Web-{CAB69413-6500-5E86-0CD8-C19474C86BEB}" dt="2022-06-10T15:38:59.489" v="0" actId="1076"/>
        <pc:sldMkLst>
          <pc:docMk/>
          <pc:sldMk cId="4151692461" sldId="257"/>
        </pc:sldMkLst>
        <pc:picChg chg="mod">
          <ac:chgData name="AVANEESH MEPANI - 200911110" userId="S::avaneesh.mepani@learner.manipal.edu::e9ed8985-9f05-4fab-84b0-3da17aa1ee5b" providerId="AD" clId="Web-{CAB69413-6500-5E86-0CD8-C19474C86BEB}" dt="2022-06-10T15:38:59.489" v="0" actId="1076"/>
          <ac:picMkLst>
            <pc:docMk/>
            <pc:sldMk cId="4151692461" sldId="257"/>
            <ac:picMk id="5" creationId="{00000000-0000-0000-0000-000000000000}"/>
          </ac:picMkLst>
        </pc:picChg>
      </pc:sldChg>
      <pc:sldChg chg="delSp modSp">
        <pc:chgData name="AVANEESH MEPANI - 200911110" userId="S::avaneesh.mepani@learner.manipal.edu::e9ed8985-9f05-4fab-84b0-3da17aa1ee5b" providerId="AD" clId="Web-{CAB69413-6500-5E86-0CD8-C19474C86BEB}" dt="2022-06-10T15:44:04.747" v="2" actId="1076"/>
        <pc:sldMkLst>
          <pc:docMk/>
          <pc:sldMk cId="1547056077" sldId="258"/>
        </pc:sldMkLst>
        <pc:spChg chg="del">
          <ac:chgData name="AVANEESH MEPANI - 200911110" userId="S::avaneesh.mepani@learner.manipal.edu::e9ed8985-9f05-4fab-84b0-3da17aa1ee5b" providerId="AD" clId="Web-{CAB69413-6500-5E86-0CD8-C19474C86BEB}" dt="2022-06-10T15:41:47.821" v="1"/>
          <ac:spMkLst>
            <pc:docMk/>
            <pc:sldMk cId="1547056077" sldId="258"/>
            <ac:spMk id="6" creationId="{701B4199-C813-10FD-8E81-D56F1C1AFCE4}"/>
          </ac:spMkLst>
        </pc:spChg>
        <pc:picChg chg="mod">
          <ac:chgData name="AVANEESH MEPANI - 200911110" userId="S::avaneesh.mepani@learner.manipal.edu::e9ed8985-9f05-4fab-84b0-3da17aa1ee5b" providerId="AD" clId="Web-{CAB69413-6500-5E86-0CD8-C19474C86BEB}" dt="2022-06-10T15:44:04.747" v="2" actId="1076"/>
          <ac:picMkLst>
            <pc:docMk/>
            <pc:sldMk cId="1547056077" sldId="258"/>
            <ac:picMk id="5" creationId="{00000000-0000-0000-0000-000000000000}"/>
          </ac:picMkLst>
        </pc:picChg>
      </pc:sldChg>
    </pc:docChg>
  </pc:docChgLst>
  <pc:docChgLst>
    <pc:chgData name="BIPASHA KAUL - 200911048" userId="S::bipasha.kaul@learner.manipal.edu::224bf58d-7146-43f9-ae5a-aca3edcbcdb1" providerId="AD" clId="Web-{3F669111-05EC-40F0-84EB-51D6A1223E82}"/>
    <pc:docChg chg="addSld delSld">
      <pc:chgData name="BIPASHA KAUL - 200911048" userId="S::bipasha.kaul@learner.manipal.edu::224bf58d-7146-43f9-ae5a-aca3edcbcdb1" providerId="AD" clId="Web-{3F669111-05EC-40F0-84EB-51D6A1223E82}" dt="2022-06-10T21:24:05.136" v="2"/>
      <pc:docMkLst>
        <pc:docMk/>
      </pc:docMkLst>
      <pc:sldChg chg="del">
        <pc:chgData name="BIPASHA KAUL - 200911048" userId="S::bipasha.kaul@learner.manipal.edu::224bf58d-7146-43f9-ae5a-aca3edcbcdb1" providerId="AD" clId="Web-{3F669111-05EC-40F0-84EB-51D6A1223E82}" dt="2022-06-10T21:22:43.005" v="0"/>
        <pc:sldMkLst>
          <pc:docMk/>
          <pc:sldMk cId="2604327944" sldId="272"/>
        </pc:sldMkLst>
      </pc:sldChg>
      <pc:sldChg chg="add del">
        <pc:chgData name="BIPASHA KAUL - 200911048" userId="S::bipasha.kaul@learner.manipal.edu::224bf58d-7146-43f9-ae5a-aca3edcbcdb1" providerId="AD" clId="Web-{3F669111-05EC-40F0-84EB-51D6A1223E82}" dt="2022-06-10T21:24:05.136" v="2"/>
        <pc:sldMkLst>
          <pc:docMk/>
          <pc:sldMk cId="3830886662" sldId="273"/>
        </pc:sldMkLst>
      </pc:sldChg>
    </pc:docChg>
  </pc:docChgLst>
  <pc:docChgLst>
    <pc:chgData name="JOSHUA BENJAMIN - 200911059" userId="S::joshua.benjamin@learner.manipal.edu::0f756804-03cb-491d-a413-29171d9a166d" providerId="AD" clId="Web-{5E69D15E-009F-43B9-92F5-5576E8C922F5}"/>
    <pc:docChg chg="modSld">
      <pc:chgData name="JOSHUA BENJAMIN - 200911059" userId="S::joshua.benjamin@learner.manipal.edu::0f756804-03cb-491d-a413-29171d9a166d" providerId="AD" clId="Web-{5E69D15E-009F-43B9-92F5-5576E8C922F5}" dt="2022-07-12T19:18:50.695" v="0" actId="1076"/>
      <pc:docMkLst>
        <pc:docMk/>
      </pc:docMkLst>
      <pc:sldChg chg="modSp">
        <pc:chgData name="JOSHUA BENJAMIN - 200911059" userId="S::joshua.benjamin@learner.manipal.edu::0f756804-03cb-491d-a413-29171d9a166d" providerId="AD" clId="Web-{5E69D15E-009F-43B9-92F5-5576E8C922F5}" dt="2022-07-12T19:18:50.695" v="0" actId="1076"/>
        <pc:sldMkLst>
          <pc:docMk/>
          <pc:sldMk cId="1098438029" sldId="262"/>
        </pc:sldMkLst>
        <pc:picChg chg="mod">
          <ac:chgData name="JOSHUA BENJAMIN - 200911059" userId="S::joshua.benjamin@learner.manipal.edu::0f756804-03cb-491d-a413-29171d9a166d" providerId="AD" clId="Web-{5E69D15E-009F-43B9-92F5-5576E8C922F5}" dt="2022-07-12T19:18:50.695" v="0" actId="1076"/>
          <ac:picMkLst>
            <pc:docMk/>
            <pc:sldMk cId="1098438029" sldId="262"/>
            <ac:picMk id="2" creationId="{00000000-0000-0000-0000-000000000000}"/>
          </ac:picMkLst>
        </pc:picChg>
      </pc:sldChg>
    </pc:docChg>
  </pc:docChgLst>
  <pc:docChgLst>
    <pc:chgData name="SAMARTH GARG - 200911148" userId="S::samarth.garg3@learner.manipal.edu::be7025db-0e9f-42bb-9a2d-db78e5e3f42d" providerId="AD" clId="Web-{852A7CCB-5C87-4E05-8E35-264E280BF9DC}"/>
    <pc:docChg chg="modSld">
      <pc:chgData name="SAMARTH GARG - 200911148" userId="S::samarth.garg3@learner.manipal.edu::be7025db-0e9f-42bb-9a2d-db78e5e3f42d" providerId="AD" clId="Web-{852A7CCB-5C87-4E05-8E35-264E280BF9DC}" dt="2022-06-11T06:59:49.898" v="0"/>
      <pc:docMkLst>
        <pc:docMk/>
      </pc:docMkLst>
      <pc:sldChg chg="delSp">
        <pc:chgData name="SAMARTH GARG - 200911148" userId="S::samarth.garg3@learner.manipal.edu::be7025db-0e9f-42bb-9a2d-db78e5e3f42d" providerId="AD" clId="Web-{852A7CCB-5C87-4E05-8E35-264E280BF9DC}" dt="2022-06-11T06:59:49.898" v="0"/>
        <pc:sldMkLst>
          <pc:docMk/>
          <pc:sldMk cId="4001135145" sldId="264"/>
        </pc:sldMkLst>
        <pc:spChg chg="del">
          <ac:chgData name="SAMARTH GARG - 200911148" userId="S::samarth.garg3@learner.manipal.edu::be7025db-0e9f-42bb-9a2d-db78e5e3f42d" providerId="AD" clId="Web-{852A7CCB-5C87-4E05-8E35-264E280BF9DC}" dt="2022-06-11T06:59:49.898" v="0"/>
          <ac:spMkLst>
            <pc:docMk/>
            <pc:sldMk cId="4001135145" sldId="264"/>
            <ac:spMk id="3" creationId="{813F59F5-EBCC-81E8-934F-655B5725DB18}"/>
          </ac:spMkLst>
        </pc:spChg>
      </pc:sldChg>
    </pc:docChg>
  </pc:docChgLst>
  <pc:docChgLst>
    <pc:chgData name="CHEVITI ADITHI - 200911032" userId="S::cheviti.adithi@learner.manipal.edu::aaa84047-0d0d-40a6-8350-ba364e26a084" providerId="AD" clId="Web-{EFC0985D-27B6-C8F0-E67A-E683F26650FC}"/>
    <pc:docChg chg="modSld">
      <pc:chgData name="CHEVITI ADITHI - 200911032" userId="S::cheviti.adithi@learner.manipal.edu::aaa84047-0d0d-40a6-8350-ba364e26a084" providerId="AD" clId="Web-{EFC0985D-27B6-C8F0-E67A-E683F26650FC}" dt="2022-06-05T14:55:09.033" v="0"/>
      <pc:docMkLst>
        <pc:docMk/>
      </pc:docMkLst>
      <pc:sldChg chg="addSp">
        <pc:chgData name="CHEVITI ADITHI - 200911032" userId="S::cheviti.adithi@learner.manipal.edu::aaa84047-0d0d-40a6-8350-ba364e26a084" providerId="AD" clId="Web-{EFC0985D-27B6-C8F0-E67A-E683F26650FC}" dt="2022-06-05T14:55:09.033" v="0"/>
        <pc:sldMkLst>
          <pc:docMk/>
          <pc:sldMk cId="1899695165" sldId="275"/>
        </pc:sldMkLst>
        <pc:spChg chg="add">
          <ac:chgData name="CHEVITI ADITHI - 200911032" userId="S::cheviti.adithi@learner.manipal.edu::aaa84047-0d0d-40a6-8350-ba364e26a084" providerId="AD" clId="Web-{EFC0985D-27B6-C8F0-E67A-E683F26650FC}" dt="2022-06-05T14:55:09.033" v="0"/>
          <ac:spMkLst>
            <pc:docMk/>
            <pc:sldMk cId="1899695165" sldId="275"/>
            <ac:spMk id="2" creationId="{90986624-E15C-3672-312E-4332E4FAF45B}"/>
          </ac:spMkLst>
        </pc:spChg>
      </pc:sldChg>
    </pc:docChg>
  </pc:docChgLst>
  <pc:docChgLst>
    <pc:chgData name="MYNAMPATI MARUTHI SANJEEV - 200911138" userId="S::mynampati.sanjeev@learner.manipal.edu::2a792e8e-ede7-4d3f-8589-9b972cfcf828" providerId="AD" clId="Web-{FB2EA157-CE10-4695-AF07-ED12DD78D28B}"/>
    <pc:docChg chg="modSld">
      <pc:chgData name="MYNAMPATI MARUTHI SANJEEV - 200911138" userId="S::mynampati.sanjeev@learner.manipal.edu::2a792e8e-ede7-4d3f-8589-9b972cfcf828" providerId="AD" clId="Web-{FB2EA157-CE10-4695-AF07-ED12DD78D28B}" dt="2022-06-10T19:32:39.253" v="0" actId="1076"/>
      <pc:docMkLst>
        <pc:docMk/>
      </pc:docMkLst>
      <pc:sldChg chg="modSp">
        <pc:chgData name="MYNAMPATI MARUTHI SANJEEV - 200911138" userId="S::mynampati.sanjeev@learner.manipal.edu::2a792e8e-ede7-4d3f-8589-9b972cfcf828" providerId="AD" clId="Web-{FB2EA157-CE10-4695-AF07-ED12DD78D28B}" dt="2022-06-10T19:32:39.253" v="0" actId="1076"/>
        <pc:sldMkLst>
          <pc:docMk/>
          <pc:sldMk cId="2870125825" sldId="265"/>
        </pc:sldMkLst>
        <pc:picChg chg="mod">
          <ac:chgData name="MYNAMPATI MARUTHI SANJEEV - 200911138" userId="S::mynampati.sanjeev@learner.manipal.edu::2a792e8e-ede7-4d3f-8589-9b972cfcf828" providerId="AD" clId="Web-{FB2EA157-CE10-4695-AF07-ED12DD78D28B}" dt="2022-06-10T19:32:39.253" v="0" actId="1076"/>
          <ac:picMkLst>
            <pc:docMk/>
            <pc:sldMk cId="2870125825" sldId="265"/>
            <ac:picMk id="2" creationId="{00000000-0000-0000-0000-000000000000}"/>
          </ac:picMkLst>
        </pc:picChg>
      </pc:sldChg>
    </pc:docChg>
  </pc:docChgLst>
  <pc:docChgLst>
    <pc:chgData name="MALLA BHUVAN - 200911009" userId="S::malla.bhuvan@learner.manipal.edu::bddf685a-e8e8-4794-8029-37daa3b5366c" providerId="AD" clId="Web-{E7C33BAF-4199-421F-A0F0-64AD82FC6F5A}"/>
    <pc:docChg chg="modSld">
      <pc:chgData name="MALLA BHUVAN - 200911009" userId="S::malla.bhuvan@learner.manipal.edu::bddf685a-e8e8-4794-8029-37daa3b5366c" providerId="AD" clId="Web-{E7C33BAF-4199-421F-A0F0-64AD82FC6F5A}" dt="2022-05-17T07:41:06.874" v="1" actId="1076"/>
      <pc:docMkLst>
        <pc:docMk/>
      </pc:docMkLst>
      <pc:sldChg chg="modSp">
        <pc:chgData name="MALLA BHUVAN - 200911009" userId="S::malla.bhuvan@learner.manipal.edu::bddf685a-e8e8-4794-8029-37daa3b5366c" providerId="AD" clId="Web-{E7C33BAF-4199-421F-A0F0-64AD82FC6F5A}" dt="2022-05-17T07:41:06.874" v="1" actId="1076"/>
        <pc:sldMkLst>
          <pc:docMk/>
          <pc:sldMk cId="3039993417" sldId="260"/>
        </pc:sldMkLst>
        <pc:picChg chg="mod">
          <ac:chgData name="MALLA BHUVAN - 200911009" userId="S::malla.bhuvan@learner.manipal.edu::bddf685a-e8e8-4794-8029-37daa3b5366c" providerId="AD" clId="Web-{E7C33BAF-4199-421F-A0F0-64AD82FC6F5A}" dt="2022-05-17T07:41:06.874" v="1" actId="1076"/>
          <ac:picMkLst>
            <pc:docMk/>
            <pc:sldMk cId="3039993417" sldId="260"/>
            <ac:picMk id="2" creationId="{00000000-0000-0000-0000-000000000000}"/>
          </ac:picMkLst>
        </pc:picChg>
      </pc:sldChg>
    </pc:docChg>
  </pc:docChgLst>
  <pc:docChgLst>
    <pc:chgData name="MYNAMPATI MARUTHI SANJEEV - 200911138" userId="S::mynampati.sanjeev@learner.manipal.edu::2a792e8e-ede7-4d3f-8589-9b972cfcf828" providerId="AD" clId="Web-{3F8787A4-BB09-4016-9F18-D367FFCE08CB}"/>
    <pc:docChg chg="modSld">
      <pc:chgData name="MYNAMPATI MARUTHI SANJEEV - 200911138" userId="S::mynampati.sanjeev@learner.manipal.edu::2a792e8e-ede7-4d3f-8589-9b972cfcf828" providerId="AD" clId="Web-{3F8787A4-BB09-4016-9F18-D367FFCE08CB}" dt="2022-06-11T04:03:06.333" v="0" actId="1076"/>
      <pc:docMkLst>
        <pc:docMk/>
      </pc:docMkLst>
      <pc:sldChg chg="modSp">
        <pc:chgData name="MYNAMPATI MARUTHI SANJEEV - 200911138" userId="S::mynampati.sanjeev@learner.manipal.edu::2a792e8e-ede7-4d3f-8589-9b972cfcf828" providerId="AD" clId="Web-{3F8787A4-BB09-4016-9F18-D367FFCE08CB}" dt="2022-06-11T04:03:06.333" v="0" actId="1076"/>
        <pc:sldMkLst>
          <pc:docMk/>
          <pc:sldMk cId="1876840085" sldId="270"/>
        </pc:sldMkLst>
        <pc:picChg chg="mod">
          <ac:chgData name="MYNAMPATI MARUTHI SANJEEV - 200911138" userId="S::mynampati.sanjeev@learner.manipal.edu::2a792e8e-ede7-4d3f-8589-9b972cfcf828" providerId="AD" clId="Web-{3F8787A4-BB09-4016-9F18-D367FFCE08CB}" dt="2022-06-11T04:03:06.333" v="0" actId="1076"/>
          <ac:picMkLst>
            <pc:docMk/>
            <pc:sldMk cId="1876840085" sldId="270"/>
            <ac:picMk id="2" creationId="{00000000-0000-0000-0000-000000000000}"/>
          </ac:picMkLst>
        </pc:picChg>
      </pc:sldChg>
    </pc:docChg>
  </pc:docChgLst>
  <pc:docChgLst>
    <pc:chgData name="ARUSHI GANDHI - 200911090" userId="S::arushi.gandhi@learner.manipal.edu::b186a477-33d3-44e8-9ad1-9828a0c4b201" providerId="AD" clId="Web-{76A1BAA2-3236-AA9F-56DF-CA58992D5DC7}"/>
    <pc:docChg chg="delSld modSld">
      <pc:chgData name="ARUSHI GANDHI - 200911090" userId="S::arushi.gandhi@learner.manipal.edu::b186a477-33d3-44e8-9ad1-9828a0c4b201" providerId="AD" clId="Web-{76A1BAA2-3236-AA9F-56DF-CA58992D5DC7}" dt="2022-06-03T18:06:38.005" v="2"/>
      <pc:docMkLst>
        <pc:docMk/>
      </pc:docMkLst>
      <pc:sldChg chg="modSp">
        <pc:chgData name="ARUSHI GANDHI - 200911090" userId="S::arushi.gandhi@learner.manipal.edu::b186a477-33d3-44e8-9ad1-9828a0c4b201" providerId="AD" clId="Web-{76A1BAA2-3236-AA9F-56DF-CA58992D5DC7}" dt="2022-06-03T17:55:57.631" v="1" actId="1076"/>
        <pc:sldMkLst>
          <pc:docMk/>
          <pc:sldMk cId="1547056077" sldId="258"/>
        </pc:sldMkLst>
        <pc:picChg chg="mod">
          <ac:chgData name="ARUSHI GANDHI - 200911090" userId="S::arushi.gandhi@learner.manipal.edu::b186a477-33d3-44e8-9ad1-9828a0c4b201" providerId="AD" clId="Web-{76A1BAA2-3236-AA9F-56DF-CA58992D5DC7}" dt="2022-06-03T17:55:57.631" v="1" actId="1076"/>
          <ac:picMkLst>
            <pc:docMk/>
            <pc:sldMk cId="1547056077" sldId="258"/>
            <ac:picMk id="5" creationId="{00000000-0000-0000-0000-000000000000}"/>
          </ac:picMkLst>
        </pc:picChg>
      </pc:sldChg>
      <pc:sldChg chg="del">
        <pc:chgData name="ARUSHI GANDHI - 200911090" userId="S::arushi.gandhi@learner.manipal.edu::b186a477-33d3-44e8-9ad1-9828a0c4b201" providerId="AD" clId="Web-{76A1BAA2-3236-AA9F-56DF-CA58992D5DC7}" dt="2022-06-03T18:06:38.005" v="2"/>
        <pc:sldMkLst>
          <pc:docMk/>
          <pc:sldMk cId="3660444067" sldId="278"/>
        </pc:sldMkLst>
      </pc:sldChg>
    </pc:docChg>
  </pc:docChgLst>
  <pc:docChgLst>
    <pc:chgData name="MYNAMPATI MARUTHI SANJEEV - 200911138" userId="S::mynampati.sanjeev@learner.manipal.edu::2a792e8e-ede7-4d3f-8589-9b972cfcf828" providerId="AD" clId="Web-{F17799E8-5083-4F5E-BCAB-7C3A13442F3C}"/>
    <pc:docChg chg="delSld">
      <pc:chgData name="MYNAMPATI MARUTHI SANJEEV - 200911138" userId="S::mynampati.sanjeev@learner.manipal.edu::2a792e8e-ede7-4d3f-8589-9b972cfcf828" providerId="AD" clId="Web-{F17799E8-5083-4F5E-BCAB-7C3A13442F3C}" dt="2022-06-10T20:50:31.318" v="0"/>
      <pc:docMkLst>
        <pc:docMk/>
      </pc:docMkLst>
      <pc:sldChg chg="del">
        <pc:chgData name="MYNAMPATI MARUTHI SANJEEV - 200911138" userId="S::mynampati.sanjeev@learner.manipal.edu::2a792e8e-ede7-4d3f-8589-9b972cfcf828" providerId="AD" clId="Web-{F17799E8-5083-4F5E-BCAB-7C3A13442F3C}" dt="2022-06-10T20:50:31.318" v="0"/>
        <pc:sldMkLst>
          <pc:docMk/>
          <pc:sldMk cId="2835632753" sldId="280"/>
        </pc:sldMkLst>
      </pc:sldChg>
    </pc:docChg>
  </pc:docChgLst>
  <pc:docChgLst>
    <pc:chgData name="KESHAV CHURIWAL - 200911018" userId="S::keshav.churiwal@learner.manipal.edu::02bd8fd2-f8e2-4334-8e51-f68790bb1be2" providerId="AD" clId="Web-{01A39CED-3033-5FD3-CFFE-FE994506B5E3}"/>
    <pc:docChg chg="addSld">
      <pc:chgData name="KESHAV CHURIWAL - 200911018" userId="S::keshav.churiwal@learner.manipal.edu::02bd8fd2-f8e2-4334-8e51-f68790bb1be2" providerId="AD" clId="Web-{01A39CED-3033-5FD3-CFFE-FE994506B5E3}" dt="2022-06-06T20:05:51.036" v="0"/>
      <pc:docMkLst>
        <pc:docMk/>
      </pc:docMkLst>
      <pc:sldChg chg="new">
        <pc:chgData name="KESHAV CHURIWAL - 200911018" userId="S::keshav.churiwal@learner.manipal.edu::02bd8fd2-f8e2-4334-8e51-f68790bb1be2" providerId="AD" clId="Web-{01A39CED-3033-5FD3-CFFE-FE994506B5E3}" dt="2022-06-06T20:05:51.036" v="0"/>
        <pc:sldMkLst>
          <pc:docMk/>
          <pc:sldMk cId="3499321829" sldId="279"/>
        </pc:sldMkLst>
      </pc:sldChg>
    </pc:docChg>
  </pc:docChgLst>
  <pc:docChgLst>
    <pc:chgData name="GONUGUNTLA THARUN  - 200911047" userId="S::tharun.gonuguntla@learner.manipal.edu::0dc0a66c-e715-4f6e-bee7-c7835a64b5b3" providerId="AD" clId="Web-{76F8BD49-DD40-4B0C-A77E-3324AEA53A57}"/>
    <pc:docChg chg="modSld">
      <pc:chgData name="GONUGUNTLA THARUN  - 200911047" userId="S::tharun.gonuguntla@learner.manipal.edu::0dc0a66c-e715-4f6e-bee7-c7835a64b5b3" providerId="AD" clId="Web-{76F8BD49-DD40-4B0C-A77E-3324AEA53A57}" dt="2022-06-01T18:57:56.294" v="4" actId="1076"/>
      <pc:docMkLst>
        <pc:docMk/>
      </pc:docMkLst>
      <pc:sldChg chg="modSp">
        <pc:chgData name="GONUGUNTLA THARUN  - 200911047" userId="S::tharun.gonuguntla@learner.manipal.edu::0dc0a66c-e715-4f6e-bee7-c7835a64b5b3" providerId="AD" clId="Web-{76F8BD49-DD40-4B0C-A77E-3324AEA53A57}" dt="2022-06-01T18:55:41.041" v="0" actId="1076"/>
        <pc:sldMkLst>
          <pc:docMk/>
          <pc:sldMk cId="3864155114" sldId="256"/>
        </pc:sldMkLst>
        <pc:picChg chg="mod">
          <ac:chgData name="GONUGUNTLA THARUN  - 200911047" userId="S::tharun.gonuguntla@learner.manipal.edu::0dc0a66c-e715-4f6e-bee7-c7835a64b5b3" providerId="AD" clId="Web-{76F8BD49-DD40-4B0C-A77E-3324AEA53A57}" dt="2022-06-01T18:55:41.041" v="0" actId="1076"/>
          <ac:picMkLst>
            <pc:docMk/>
            <pc:sldMk cId="3864155114" sldId="256"/>
            <ac:picMk id="2" creationId="{00000000-0000-0000-0000-000000000000}"/>
          </ac:picMkLst>
        </pc:picChg>
      </pc:sldChg>
      <pc:sldChg chg="modSp">
        <pc:chgData name="GONUGUNTLA THARUN  - 200911047" userId="S::tharun.gonuguntla@learner.manipal.edu::0dc0a66c-e715-4f6e-bee7-c7835a64b5b3" providerId="AD" clId="Web-{76F8BD49-DD40-4B0C-A77E-3324AEA53A57}" dt="2022-06-01T18:57:56.294" v="4" actId="1076"/>
        <pc:sldMkLst>
          <pc:docMk/>
          <pc:sldMk cId="4151692461" sldId="257"/>
        </pc:sldMkLst>
        <pc:picChg chg="mod">
          <ac:chgData name="GONUGUNTLA THARUN  - 200911047" userId="S::tharun.gonuguntla@learner.manipal.edu::0dc0a66c-e715-4f6e-bee7-c7835a64b5b3" providerId="AD" clId="Web-{76F8BD49-DD40-4B0C-A77E-3324AEA53A57}" dt="2022-06-01T18:57:56.294" v="4" actId="1076"/>
          <ac:picMkLst>
            <pc:docMk/>
            <pc:sldMk cId="4151692461" sldId="257"/>
            <ac:picMk id="2" creationId="{00000000-0000-0000-0000-000000000000}"/>
          </ac:picMkLst>
        </pc:picChg>
      </pc:sldChg>
    </pc:docChg>
  </pc:docChgLst>
  <pc:docChgLst>
    <pc:chgData name="SUYASH GUPTA - 200911244" userId="S::suyash.gupta@learner.manipal.edu::46268ebf-9fe5-49e0-b089-d319e52be39d" providerId="AD" clId="Web-{266EED24-117C-40AE-8FB8-0E2308C5405D}"/>
    <pc:docChg chg="modSld">
      <pc:chgData name="SUYASH GUPTA - 200911244" userId="S::suyash.gupta@learner.manipal.edu::46268ebf-9fe5-49e0-b089-d319e52be39d" providerId="AD" clId="Web-{266EED24-117C-40AE-8FB8-0E2308C5405D}" dt="2022-06-10T17:02:25" v="0" actId="1076"/>
      <pc:docMkLst>
        <pc:docMk/>
      </pc:docMkLst>
      <pc:sldChg chg="modSp">
        <pc:chgData name="SUYASH GUPTA - 200911244" userId="S::suyash.gupta@learner.manipal.edu::46268ebf-9fe5-49e0-b089-d319e52be39d" providerId="AD" clId="Web-{266EED24-117C-40AE-8FB8-0E2308C5405D}" dt="2022-06-10T17:02:25" v="0" actId="1076"/>
        <pc:sldMkLst>
          <pc:docMk/>
          <pc:sldMk cId="3418377681" sldId="268"/>
        </pc:sldMkLst>
        <pc:picChg chg="mod">
          <ac:chgData name="SUYASH GUPTA - 200911244" userId="S::suyash.gupta@learner.manipal.edu::46268ebf-9fe5-49e0-b089-d319e52be39d" providerId="AD" clId="Web-{266EED24-117C-40AE-8FB8-0E2308C5405D}" dt="2022-06-10T17:02:25" v="0" actId="1076"/>
          <ac:picMkLst>
            <pc:docMk/>
            <pc:sldMk cId="3418377681" sldId="268"/>
            <ac:picMk id="2" creationId="{00000000-0000-0000-0000-000000000000}"/>
          </ac:picMkLst>
        </pc:picChg>
      </pc:sldChg>
    </pc:docChg>
  </pc:docChgLst>
  <pc:docChgLst>
    <pc:chgData name="GONUGUNTLA THARUN  - 200911047" userId="S::tharun.gonuguntla@learner.manipal.edu::0dc0a66c-e715-4f6e-bee7-c7835a64b5b3" providerId="AD" clId="Web-{D57128A0-1C42-47C1-B453-AC13148AF2B5}"/>
    <pc:docChg chg="modSld">
      <pc:chgData name="GONUGUNTLA THARUN  - 200911047" userId="S::tharun.gonuguntla@learner.manipal.edu::0dc0a66c-e715-4f6e-bee7-c7835a64b5b3" providerId="AD" clId="Web-{D57128A0-1C42-47C1-B453-AC13148AF2B5}" dt="2022-06-03T18:36:24.446" v="1" actId="1076"/>
      <pc:docMkLst>
        <pc:docMk/>
      </pc:docMkLst>
      <pc:sldChg chg="modSp">
        <pc:chgData name="GONUGUNTLA THARUN  - 200911047" userId="S::tharun.gonuguntla@learner.manipal.edu::0dc0a66c-e715-4f6e-bee7-c7835a64b5b3" providerId="AD" clId="Web-{D57128A0-1C42-47C1-B453-AC13148AF2B5}" dt="2022-06-03T18:31:20.048" v="0" actId="1076"/>
        <pc:sldMkLst>
          <pc:docMk/>
          <pc:sldMk cId="2760527295" sldId="263"/>
        </pc:sldMkLst>
        <pc:picChg chg="mod">
          <ac:chgData name="GONUGUNTLA THARUN  - 200911047" userId="S::tharun.gonuguntla@learner.manipal.edu::0dc0a66c-e715-4f6e-bee7-c7835a64b5b3" providerId="AD" clId="Web-{D57128A0-1C42-47C1-B453-AC13148AF2B5}" dt="2022-06-03T18:31:20.048" v="0" actId="1076"/>
          <ac:picMkLst>
            <pc:docMk/>
            <pc:sldMk cId="2760527295" sldId="263"/>
            <ac:picMk id="2" creationId="{00000000-0000-0000-0000-000000000000}"/>
          </ac:picMkLst>
        </pc:picChg>
      </pc:sldChg>
      <pc:sldChg chg="modSp">
        <pc:chgData name="GONUGUNTLA THARUN  - 200911047" userId="S::tharun.gonuguntla@learner.manipal.edu::0dc0a66c-e715-4f6e-bee7-c7835a64b5b3" providerId="AD" clId="Web-{D57128A0-1C42-47C1-B453-AC13148AF2B5}" dt="2022-06-03T18:36:24.446" v="1" actId="1076"/>
        <pc:sldMkLst>
          <pc:docMk/>
          <pc:sldMk cId="2870125825" sldId="265"/>
        </pc:sldMkLst>
        <pc:picChg chg="mod">
          <ac:chgData name="GONUGUNTLA THARUN  - 200911047" userId="S::tharun.gonuguntla@learner.manipal.edu::0dc0a66c-e715-4f6e-bee7-c7835a64b5b3" providerId="AD" clId="Web-{D57128A0-1C42-47C1-B453-AC13148AF2B5}" dt="2022-06-03T18:36:24.446" v="1" actId="1076"/>
          <ac:picMkLst>
            <pc:docMk/>
            <pc:sldMk cId="2870125825" sldId="265"/>
            <ac:picMk id="2" creationId="{00000000-0000-0000-0000-000000000000}"/>
          </ac:picMkLst>
        </pc:picChg>
      </pc:sldChg>
    </pc:docChg>
  </pc:docChgLst>
  <pc:docChgLst>
    <pc:chgData name="SUNIT JALAN - 200911218" userId="S::sunit.jalan@learner.manipal.edu::d97f1e33-98f1-495e-9387-b85b2a6e38d3" providerId="AD" clId="Web-{C031B46E-8F81-2ABA-39B6-158A0479678F}"/>
    <pc:docChg chg="modSld">
      <pc:chgData name="SUNIT JALAN - 200911218" userId="S::sunit.jalan@learner.manipal.edu::d97f1e33-98f1-495e-9387-b85b2a6e38d3" providerId="AD" clId="Web-{C031B46E-8F81-2ABA-39B6-158A0479678F}" dt="2022-06-06T07:40:18.221" v="0"/>
      <pc:docMkLst>
        <pc:docMk/>
      </pc:docMkLst>
      <pc:sldChg chg="delSp">
        <pc:chgData name="SUNIT JALAN - 200911218" userId="S::sunit.jalan@learner.manipal.edu::d97f1e33-98f1-495e-9387-b85b2a6e38d3" providerId="AD" clId="Web-{C031B46E-8F81-2ABA-39B6-158A0479678F}" dt="2022-06-06T07:40:18.221" v="0"/>
        <pc:sldMkLst>
          <pc:docMk/>
          <pc:sldMk cId="1547056077" sldId="258"/>
        </pc:sldMkLst>
        <pc:spChg chg="del">
          <ac:chgData name="SUNIT JALAN - 200911218" userId="S::sunit.jalan@learner.manipal.edu::d97f1e33-98f1-495e-9387-b85b2a6e38d3" providerId="AD" clId="Web-{C031B46E-8F81-2ABA-39B6-158A0479678F}" dt="2022-06-06T07:40:18.221" v="0"/>
          <ac:spMkLst>
            <pc:docMk/>
            <pc:sldMk cId="1547056077" sldId="258"/>
            <ac:spMk id="6" creationId="{2CFFE85F-5BFF-805C-7D7A-91F20591C526}"/>
          </ac:spMkLst>
        </pc:spChg>
      </pc:sldChg>
    </pc:docChg>
  </pc:docChgLst>
  <pc:docChgLst>
    <pc:chgData name="PRADYUMN MITTAL - 200911074" userId="S::pradyumn.mittal@learner.manipal.edu::a0a19b17-1d82-47b8-9168-4a669ec0bded" providerId="AD" clId="Web-{A3109113-8FF8-4883-882D-A6791521BD9A}"/>
    <pc:docChg chg="modSld">
      <pc:chgData name="PRADYUMN MITTAL - 200911074" userId="S::pradyumn.mittal@learner.manipal.edu::a0a19b17-1d82-47b8-9168-4a669ec0bded" providerId="AD" clId="Web-{A3109113-8FF8-4883-882D-A6791521BD9A}" dt="2022-06-04T11:38:35.836" v="0" actId="1076"/>
      <pc:docMkLst>
        <pc:docMk/>
      </pc:docMkLst>
      <pc:sldChg chg="modSp">
        <pc:chgData name="PRADYUMN MITTAL - 200911074" userId="S::pradyumn.mittal@learner.manipal.edu::a0a19b17-1d82-47b8-9168-4a669ec0bded" providerId="AD" clId="Web-{A3109113-8FF8-4883-882D-A6791521BD9A}" dt="2022-06-04T11:38:35.836" v="0" actId="1076"/>
        <pc:sldMkLst>
          <pc:docMk/>
          <pc:sldMk cId="1098438029" sldId="262"/>
        </pc:sldMkLst>
        <pc:picChg chg="mod">
          <ac:chgData name="PRADYUMN MITTAL - 200911074" userId="S::pradyumn.mittal@learner.manipal.edu::a0a19b17-1d82-47b8-9168-4a669ec0bded" providerId="AD" clId="Web-{A3109113-8FF8-4883-882D-A6791521BD9A}" dt="2022-06-04T11:38:35.836" v="0" actId="1076"/>
          <ac:picMkLst>
            <pc:docMk/>
            <pc:sldMk cId="1098438029" sldId="262"/>
            <ac:picMk id="2" creationId="{00000000-0000-0000-0000-000000000000}"/>
          </ac:picMkLst>
        </pc:picChg>
      </pc:sldChg>
    </pc:docChg>
  </pc:docChgLst>
  <pc:docChgLst>
    <pc:chgData name="ANOUSHKA MOHIT KONDASKAR - 200911188" userId="S::anoushka.kondaskar@learner.manipal.edu::201273c1-e226-410b-9d4f-c63e6b1daf9d" providerId="AD" clId="Web-{0E4F97DE-9F1D-44A2-863A-0E87F0F1D1DE}"/>
    <pc:docChg chg="modSld">
      <pc:chgData name="ANOUSHKA MOHIT KONDASKAR - 200911188" userId="S::anoushka.kondaskar@learner.manipal.edu::201273c1-e226-410b-9d4f-c63e6b1daf9d" providerId="AD" clId="Web-{0E4F97DE-9F1D-44A2-863A-0E87F0F1D1DE}" dt="2022-06-06T02:52:19.968" v="1" actId="1076"/>
      <pc:docMkLst>
        <pc:docMk/>
      </pc:docMkLst>
      <pc:sldChg chg="addSp modSp">
        <pc:chgData name="ANOUSHKA MOHIT KONDASKAR - 200911188" userId="S::anoushka.kondaskar@learner.manipal.edu::201273c1-e226-410b-9d4f-c63e6b1daf9d" providerId="AD" clId="Web-{0E4F97DE-9F1D-44A2-863A-0E87F0F1D1DE}" dt="2022-06-06T02:52:19.968" v="1" actId="1076"/>
        <pc:sldMkLst>
          <pc:docMk/>
          <pc:sldMk cId="1547056077" sldId="258"/>
        </pc:sldMkLst>
        <pc:spChg chg="add mod">
          <ac:chgData name="ANOUSHKA MOHIT KONDASKAR - 200911188" userId="S::anoushka.kondaskar@learner.manipal.edu::201273c1-e226-410b-9d4f-c63e6b1daf9d" providerId="AD" clId="Web-{0E4F97DE-9F1D-44A2-863A-0E87F0F1D1DE}" dt="2022-06-06T02:52:19.968" v="1" actId="1076"/>
          <ac:spMkLst>
            <pc:docMk/>
            <pc:sldMk cId="1547056077" sldId="258"/>
            <ac:spMk id="6" creationId="{2CFFE85F-5BFF-805C-7D7A-91F20591C526}"/>
          </ac:spMkLst>
        </pc:spChg>
      </pc:sldChg>
    </pc:docChg>
  </pc:docChgLst>
  <pc:docChgLst>
    <pc:chgData name="SANKET KAR - 200911264" userId="S::sanket.kar@learner.manipal.edu::a4c0df49-1f69-49b6-95dd-2bc2b1aa6995" providerId="AD" clId="Web-{6696B0A3-193B-4B62-BA8C-D368B3A2632C}"/>
    <pc:docChg chg="addSld">
      <pc:chgData name="SANKET KAR - 200911264" userId="S::sanket.kar@learner.manipal.edu::a4c0df49-1f69-49b6-95dd-2bc2b1aa6995" providerId="AD" clId="Web-{6696B0A3-193B-4B62-BA8C-D368B3A2632C}" dt="2022-05-12T19:09:30.025" v="0"/>
      <pc:docMkLst>
        <pc:docMk/>
      </pc:docMkLst>
      <pc:sldChg chg="new">
        <pc:chgData name="SANKET KAR - 200911264" userId="S::sanket.kar@learner.manipal.edu::a4c0df49-1f69-49b6-95dd-2bc2b1aa6995" providerId="AD" clId="Web-{6696B0A3-193B-4B62-BA8C-D368B3A2632C}" dt="2022-05-12T19:09:30.025" v="0"/>
        <pc:sldMkLst>
          <pc:docMk/>
          <pc:sldMk cId="3660444067" sldId="278"/>
        </pc:sldMkLst>
      </pc:sldChg>
    </pc:docChg>
  </pc:docChgLst>
  <pc:docChgLst>
    <pc:chgData name="AYUTTAM ABHIRAM - 200911198" userId="S::ayuttam.abhiram@learner.manipal.edu::ee1d423c-cdd8-4986-bab1-0507ef81670a" providerId="AD" clId="Web-{EE16C799-8DA3-4C8E-B433-8229FBBE9FD7}"/>
    <pc:docChg chg="addSld">
      <pc:chgData name="AYUTTAM ABHIRAM - 200911198" userId="S::ayuttam.abhiram@learner.manipal.edu::ee1d423c-cdd8-4986-bab1-0507ef81670a" providerId="AD" clId="Web-{EE16C799-8DA3-4C8E-B433-8229FBBE9FD7}" dt="2022-06-10T17:51:46.701" v="0"/>
      <pc:docMkLst>
        <pc:docMk/>
      </pc:docMkLst>
      <pc:sldChg chg="new">
        <pc:chgData name="AYUTTAM ABHIRAM - 200911198" userId="S::ayuttam.abhiram@learner.manipal.edu::ee1d423c-cdd8-4986-bab1-0507ef81670a" providerId="AD" clId="Web-{EE16C799-8DA3-4C8E-B433-8229FBBE9FD7}" dt="2022-06-10T17:51:46.701" v="0"/>
        <pc:sldMkLst>
          <pc:docMk/>
          <pc:sldMk cId="2835632753" sldId="280"/>
        </pc:sldMkLst>
      </pc:sldChg>
    </pc:docChg>
  </pc:docChgLst>
  <pc:docChgLst>
    <pc:chgData name="SUYASH GUPTA - 200911244" userId="S::suyash.gupta@learner.manipal.edu::46268ebf-9fe5-49e0-b089-d319e52be39d" providerId="AD" clId="Web-{5B079FD0-EAF5-459B-A35B-A76398BCE49C}"/>
    <pc:docChg chg="modSld">
      <pc:chgData name="SUYASH GUPTA - 200911244" userId="S::suyash.gupta@learner.manipal.edu::46268ebf-9fe5-49e0-b089-d319e52be39d" providerId="AD" clId="Web-{5B079FD0-EAF5-459B-A35B-A76398BCE49C}" dt="2022-06-10T13:46:49.179" v="0" actId="1076"/>
      <pc:docMkLst>
        <pc:docMk/>
      </pc:docMkLst>
      <pc:sldChg chg="modSp">
        <pc:chgData name="SUYASH GUPTA - 200911244" userId="S::suyash.gupta@learner.manipal.edu::46268ebf-9fe5-49e0-b089-d319e52be39d" providerId="AD" clId="Web-{5B079FD0-EAF5-459B-A35B-A76398BCE49C}" dt="2022-06-10T13:46:49.179" v="0" actId="1076"/>
        <pc:sldMkLst>
          <pc:docMk/>
          <pc:sldMk cId="2760527295" sldId="263"/>
        </pc:sldMkLst>
        <pc:picChg chg="mod">
          <ac:chgData name="SUYASH GUPTA - 200911244" userId="S::suyash.gupta@learner.manipal.edu::46268ebf-9fe5-49e0-b089-d319e52be39d" providerId="AD" clId="Web-{5B079FD0-EAF5-459B-A35B-A76398BCE49C}" dt="2022-06-10T13:46:49.179" v="0" actId="1076"/>
          <ac:picMkLst>
            <pc:docMk/>
            <pc:sldMk cId="2760527295" sldId="263"/>
            <ac:picMk id="2" creationId="{00000000-0000-0000-0000-000000000000}"/>
          </ac:picMkLst>
        </pc:picChg>
      </pc:sldChg>
    </pc:docChg>
  </pc:docChgLst>
  <pc:docChgLst>
    <pc:chgData name="AYUTTAM ABHIRAM - 200911198" userId="S::ayuttam.abhiram@learner.manipal.edu::ee1d423c-cdd8-4986-bab1-0507ef81670a" providerId="AD" clId="Web-{6C3ABEBE-0533-42D8-AD6B-9A6BE3745439}"/>
    <pc:docChg chg="modSld">
      <pc:chgData name="AYUTTAM ABHIRAM - 200911198" userId="S::ayuttam.abhiram@learner.manipal.edu::ee1d423c-cdd8-4986-bab1-0507ef81670a" providerId="AD" clId="Web-{6C3ABEBE-0533-42D8-AD6B-9A6BE3745439}" dt="2022-06-10T15:12:22.910" v="0" actId="1076"/>
      <pc:docMkLst>
        <pc:docMk/>
      </pc:docMkLst>
      <pc:sldChg chg="modSp">
        <pc:chgData name="AYUTTAM ABHIRAM - 200911198" userId="S::ayuttam.abhiram@learner.manipal.edu::ee1d423c-cdd8-4986-bab1-0507ef81670a" providerId="AD" clId="Web-{6C3ABEBE-0533-42D8-AD6B-9A6BE3745439}" dt="2022-06-10T15:12:22.910" v="0" actId="1076"/>
        <pc:sldMkLst>
          <pc:docMk/>
          <pc:sldMk cId="3039993417" sldId="260"/>
        </pc:sldMkLst>
        <pc:picChg chg="mod">
          <ac:chgData name="AYUTTAM ABHIRAM - 200911198" userId="S::ayuttam.abhiram@learner.manipal.edu::ee1d423c-cdd8-4986-bab1-0507ef81670a" providerId="AD" clId="Web-{6C3ABEBE-0533-42D8-AD6B-9A6BE3745439}" dt="2022-06-10T15:12:22.910" v="0" actId="1076"/>
          <ac:picMkLst>
            <pc:docMk/>
            <pc:sldMk cId="3039993417" sldId="260"/>
            <ac:picMk id="3" creationId="{00000000-0000-0000-0000-000000000000}"/>
          </ac:picMkLst>
        </pc:picChg>
      </pc:sldChg>
    </pc:docChg>
  </pc:docChgLst>
  <pc:docChgLst>
    <pc:chgData name="PRAKHAR SINGH BHADOURIA - 200911058" userId="S::prakhar.bhadouria@learner.manipal.edu::f39ba469-4c7d-4a46-b544-054bd6bcf8a4" providerId="AD" clId="Web-{F67A9D96-EF90-4D8F-A6B0-6B2318471F1D}"/>
    <pc:docChg chg="modSld">
      <pc:chgData name="PRAKHAR SINGH BHADOURIA - 200911058" userId="S::prakhar.bhadouria@learner.manipal.edu::f39ba469-4c7d-4a46-b544-054bd6bcf8a4" providerId="AD" clId="Web-{F67A9D96-EF90-4D8F-A6B0-6B2318471F1D}" dt="2022-06-10T08:54:58.442" v="2" actId="1076"/>
      <pc:docMkLst>
        <pc:docMk/>
      </pc:docMkLst>
      <pc:sldChg chg="modSp">
        <pc:chgData name="PRAKHAR SINGH BHADOURIA - 200911058" userId="S::prakhar.bhadouria@learner.manipal.edu::f39ba469-4c7d-4a46-b544-054bd6bcf8a4" providerId="AD" clId="Web-{F67A9D96-EF90-4D8F-A6B0-6B2318471F1D}" dt="2022-06-10T08:54:58.442" v="2" actId="1076"/>
        <pc:sldMkLst>
          <pc:docMk/>
          <pc:sldMk cId="1899695165" sldId="275"/>
        </pc:sldMkLst>
        <pc:picChg chg="mod">
          <ac:chgData name="PRAKHAR SINGH BHADOURIA - 200911058" userId="S::prakhar.bhadouria@learner.manipal.edu::f39ba469-4c7d-4a46-b544-054bd6bcf8a4" providerId="AD" clId="Web-{F67A9D96-EF90-4D8F-A6B0-6B2318471F1D}" dt="2022-06-10T08:54:58.442" v="2" actId="1076"/>
          <ac:picMkLst>
            <pc:docMk/>
            <pc:sldMk cId="1899695165" sldId="275"/>
            <ac:picMk id="4" creationId="{00000000-0000-0000-0000-000000000000}"/>
          </ac:picMkLst>
        </pc:picChg>
      </pc:sldChg>
      <pc:sldChg chg="modSp">
        <pc:chgData name="PRAKHAR SINGH BHADOURIA - 200911058" userId="S::prakhar.bhadouria@learner.manipal.edu::f39ba469-4c7d-4a46-b544-054bd6bcf8a4" providerId="AD" clId="Web-{F67A9D96-EF90-4D8F-A6B0-6B2318471F1D}" dt="2022-06-10T08:48:03.745" v="0" actId="20577"/>
        <pc:sldMkLst>
          <pc:docMk/>
          <pc:sldMk cId="4220813010" sldId="277"/>
        </pc:sldMkLst>
        <pc:spChg chg="mod">
          <ac:chgData name="PRAKHAR SINGH BHADOURIA - 200911058" userId="S::prakhar.bhadouria@learner.manipal.edu::f39ba469-4c7d-4a46-b544-054bd6bcf8a4" providerId="AD" clId="Web-{F67A9D96-EF90-4D8F-A6B0-6B2318471F1D}" dt="2022-06-10T08:48:03.745" v="0" actId="20577"/>
          <ac:spMkLst>
            <pc:docMk/>
            <pc:sldMk cId="4220813010" sldId="277"/>
            <ac:spMk id="2" creationId="{42D906ED-4949-88A0-C932-959F54896DF5}"/>
          </ac:spMkLst>
        </pc:spChg>
      </pc:sldChg>
    </pc:docChg>
  </pc:docChgLst>
  <pc:docChgLst>
    <pc:chgData name="JAKKULA VINAY YADAV - 200911164" userId="S::jakkula.yadav@learner.manipal.edu::dbba7cb3-7b80-4b31-bb1c-5c40ea312865" providerId="AD" clId="Web-{7F84941F-BE8B-4568-BC2F-6AFDC3E2C958}"/>
    <pc:docChg chg="addSld">
      <pc:chgData name="JAKKULA VINAY YADAV - 200911164" userId="S::jakkula.yadav@learner.manipal.edu::dbba7cb3-7b80-4b31-bb1c-5c40ea312865" providerId="AD" clId="Web-{7F84941F-BE8B-4568-BC2F-6AFDC3E2C958}" dt="2022-07-20T03:35:07.840" v="0"/>
      <pc:docMkLst>
        <pc:docMk/>
      </pc:docMkLst>
      <pc:sldChg chg="new">
        <pc:chgData name="JAKKULA VINAY YADAV - 200911164" userId="S::jakkula.yadav@learner.manipal.edu::dbba7cb3-7b80-4b31-bb1c-5c40ea312865" providerId="AD" clId="Web-{7F84941F-BE8B-4568-BC2F-6AFDC3E2C958}" dt="2022-07-20T03:35:07.840" v="0"/>
        <pc:sldMkLst>
          <pc:docMk/>
          <pc:sldMk cId="3844698277" sldId="279"/>
        </pc:sldMkLst>
      </pc:sldChg>
    </pc:docChg>
  </pc:docChgLst>
  <pc:docChgLst>
    <pc:chgData name="NIKHIL VARMA KANUMURI - 200911082" userId="S::nikhil.kanumuri@learner.manipal.edu::fefe5209-4575-4a67-bb29-0827b13b3b4b" providerId="AD" clId="Web-{7298A86B-CC84-432C-884A-0233F41E6566}"/>
    <pc:docChg chg="modSld">
      <pc:chgData name="NIKHIL VARMA KANUMURI - 200911082" userId="S::nikhil.kanumuri@learner.manipal.edu::fefe5209-4575-4a67-bb29-0827b13b3b4b" providerId="AD" clId="Web-{7298A86B-CC84-432C-884A-0233F41E6566}" dt="2022-06-03T13:50:15.818" v="1" actId="1076"/>
      <pc:docMkLst>
        <pc:docMk/>
      </pc:docMkLst>
      <pc:sldChg chg="modSp">
        <pc:chgData name="NIKHIL VARMA KANUMURI - 200911082" userId="S::nikhil.kanumuri@learner.manipal.edu::fefe5209-4575-4a67-bb29-0827b13b3b4b" providerId="AD" clId="Web-{7298A86B-CC84-432C-884A-0233F41E6566}" dt="2022-06-03T13:50:15.818" v="1" actId="1076"/>
        <pc:sldMkLst>
          <pc:docMk/>
          <pc:sldMk cId="4151692461" sldId="257"/>
        </pc:sldMkLst>
        <pc:picChg chg="mod">
          <ac:chgData name="NIKHIL VARMA KANUMURI - 200911082" userId="S::nikhil.kanumuri@learner.manipal.edu::fefe5209-4575-4a67-bb29-0827b13b3b4b" providerId="AD" clId="Web-{7298A86B-CC84-432C-884A-0233F41E6566}" dt="2022-06-03T13:50:15.818" v="1" actId="1076"/>
          <ac:picMkLst>
            <pc:docMk/>
            <pc:sldMk cId="4151692461" sldId="257"/>
            <ac:picMk id="5" creationId="{00000000-0000-0000-0000-000000000000}"/>
          </ac:picMkLst>
        </pc:picChg>
      </pc:sldChg>
    </pc:docChg>
  </pc:docChgLst>
  <pc:docChgLst>
    <pc:chgData name="JOSHUA BENJAMIN - 200911059" userId="S::joshua.benjamin@learner.manipal.edu::0f756804-03cb-491d-a413-29171d9a166d" providerId="AD" clId="Web-{BCFD870A-F624-40F9-986D-59008655F53C}"/>
    <pc:docChg chg="modSld">
      <pc:chgData name="JOSHUA BENJAMIN - 200911059" userId="S::joshua.benjamin@learner.manipal.edu::0f756804-03cb-491d-a413-29171d9a166d" providerId="AD" clId="Web-{BCFD870A-F624-40F9-986D-59008655F53C}" dt="2022-05-12T09:10:52.694" v="3" actId="14100"/>
      <pc:docMkLst>
        <pc:docMk/>
      </pc:docMkLst>
      <pc:sldChg chg="addSp delSp modSp">
        <pc:chgData name="JOSHUA BENJAMIN - 200911059" userId="S::joshua.benjamin@learner.manipal.edu::0f756804-03cb-491d-a413-29171d9a166d" providerId="AD" clId="Web-{BCFD870A-F624-40F9-986D-59008655F53C}" dt="2022-05-12T09:10:52.694" v="3" actId="14100"/>
        <pc:sldMkLst>
          <pc:docMk/>
          <pc:sldMk cId="1547056077" sldId="258"/>
        </pc:sldMkLst>
        <pc:picChg chg="add del">
          <ac:chgData name="JOSHUA BENJAMIN - 200911059" userId="S::joshua.benjamin@learner.manipal.edu::0f756804-03cb-491d-a413-29171d9a166d" providerId="AD" clId="Web-{BCFD870A-F624-40F9-986D-59008655F53C}" dt="2022-05-12T09:10:52.069" v="2"/>
          <ac:picMkLst>
            <pc:docMk/>
            <pc:sldMk cId="1547056077" sldId="258"/>
            <ac:picMk id="4" creationId="{00000000-0000-0000-0000-000000000000}"/>
          </ac:picMkLst>
        </pc:picChg>
        <pc:picChg chg="mod">
          <ac:chgData name="JOSHUA BENJAMIN - 200911059" userId="S::joshua.benjamin@learner.manipal.edu::0f756804-03cb-491d-a413-29171d9a166d" providerId="AD" clId="Web-{BCFD870A-F624-40F9-986D-59008655F53C}" dt="2022-05-12T09:10:52.694" v="3" actId="14100"/>
          <ac:picMkLst>
            <pc:docMk/>
            <pc:sldMk cId="1547056077" sldId="258"/>
            <ac:picMk id="5" creationId="{00000000-0000-0000-0000-000000000000}"/>
          </ac:picMkLst>
        </pc:picChg>
      </pc:sldChg>
    </pc:docChg>
  </pc:docChgLst>
  <pc:docChgLst>
    <pc:chgData name="MOHIT MOHAN GIRI - 200911226" userId="S::mohit.giri@learner.manipal.edu::d0d6e180-49e4-436d-b059-ebbe1ed6065e" providerId="AD" clId="Web-{83949CCE-5B32-47EA-940B-CC1AE5E1287D}"/>
    <pc:docChg chg="modSld">
      <pc:chgData name="MOHIT MOHAN GIRI - 200911226" userId="S::mohit.giri@learner.manipal.edu::d0d6e180-49e4-436d-b059-ebbe1ed6065e" providerId="AD" clId="Web-{83949CCE-5B32-47EA-940B-CC1AE5E1287D}" dt="2022-06-03T11:30:45.927" v="0" actId="1076"/>
      <pc:docMkLst>
        <pc:docMk/>
      </pc:docMkLst>
      <pc:sldChg chg="modSp">
        <pc:chgData name="MOHIT MOHAN GIRI - 200911226" userId="S::mohit.giri@learner.manipal.edu::d0d6e180-49e4-436d-b059-ebbe1ed6065e" providerId="AD" clId="Web-{83949CCE-5B32-47EA-940B-CC1AE5E1287D}" dt="2022-06-03T11:30:45.927" v="0" actId="1076"/>
        <pc:sldMkLst>
          <pc:docMk/>
          <pc:sldMk cId="4151692461" sldId="257"/>
        </pc:sldMkLst>
        <pc:picChg chg="mod">
          <ac:chgData name="MOHIT MOHAN GIRI - 200911226" userId="S::mohit.giri@learner.manipal.edu::d0d6e180-49e4-436d-b059-ebbe1ed6065e" providerId="AD" clId="Web-{83949CCE-5B32-47EA-940B-CC1AE5E1287D}" dt="2022-06-03T11:30:45.927" v="0" actId="1076"/>
          <ac:picMkLst>
            <pc:docMk/>
            <pc:sldMk cId="4151692461" sldId="257"/>
            <ac:picMk id="5" creationId="{00000000-0000-0000-0000-000000000000}"/>
          </ac:picMkLst>
        </pc:picChg>
      </pc:sldChg>
    </pc:docChg>
  </pc:docChgLst>
  <pc:docChgLst>
    <pc:chgData name="MYNAMPATI MARUTHI SANJEEV - 200911138" userId="S::mynampati.sanjeev@learner.manipal.edu::2a792e8e-ede7-4d3f-8589-9b972cfcf828" providerId="AD" clId="Web-{1DFFAA7F-DC9E-48A2-AE70-1CE480E4EF56}"/>
    <pc:docChg chg="modSld">
      <pc:chgData name="MYNAMPATI MARUTHI SANJEEV - 200911138" userId="S::mynampati.sanjeev@learner.manipal.edu::2a792e8e-ede7-4d3f-8589-9b972cfcf828" providerId="AD" clId="Web-{1DFFAA7F-DC9E-48A2-AE70-1CE480E4EF56}" dt="2022-06-10T14:40:49.043" v="10" actId="14100"/>
      <pc:docMkLst>
        <pc:docMk/>
      </pc:docMkLst>
      <pc:sldChg chg="modSp modMedia">
        <pc:chgData name="MYNAMPATI MARUTHI SANJEEV - 200911138" userId="S::mynampati.sanjeev@learner.manipal.edu::2a792e8e-ede7-4d3f-8589-9b972cfcf828" providerId="AD" clId="Web-{1DFFAA7F-DC9E-48A2-AE70-1CE480E4EF56}" dt="2022-06-10T14:40:49.043" v="10" actId="14100"/>
        <pc:sldMkLst>
          <pc:docMk/>
          <pc:sldMk cId="1547056077" sldId="258"/>
        </pc:sldMkLst>
        <pc:picChg chg="mod">
          <ac:chgData name="MYNAMPATI MARUTHI SANJEEV - 200911138" userId="S::mynampati.sanjeev@learner.manipal.edu::2a792e8e-ede7-4d3f-8589-9b972cfcf828" providerId="AD" clId="Web-{1DFFAA7F-DC9E-48A2-AE70-1CE480E4EF56}" dt="2022-06-10T14:40:24.136" v="9" actId="14100"/>
          <ac:picMkLst>
            <pc:docMk/>
            <pc:sldMk cId="1547056077" sldId="258"/>
            <ac:picMk id="2" creationId="{00000000-0000-0000-0000-000000000000}"/>
          </ac:picMkLst>
        </pc:picChg>
        <pc:picChg chg="mod">
          <ac:chgData name="MYNAMPATI MARUTHI SANJEEV - 200911138" userId="S::mynampati.sanjeev@learner.manipal.edu::2a792e8e-ede7-4d3f-8589-9b972cfcf828" providerId="AD" clId="Web-{1DFFAA7F-DC9E-48A2-AE70-1CE480E4EF56}" dt="2022-06-10T14:40:49.043" v="10" actId="14100"/>
          <ac:picMkLst>
            <pc:docMk/>
            <pc:sldMk cId="1547056077" sldId="258"/>
            <ac:picMk id="3" creationId="{00000000-0000-0000-0000-000000000000}"/>
          </ac:picMkLst>
        </pc:picChg>
        <pc:picChg chg="mod">
          <ac:chgData name="MYNAMPATI MARUTHI SANJEEV - 200911138" userId="S::mynampati.sanjeev@learner.manipal.edu::2a792e8e-ede7-4d3f-8589-9b972cfcf828" providerId="AD" clId="Web-{1DFFAA7F-DC9E-48A2-AE70-1CE480E4EF56}" dt="2022-06-10T14:02:54.342" v="6" actId="1076"/>
          <ac:picMkLst>
            <pc:docMk/>
            <pc:sldMk cId="1547056077" sldId="258"/>
            <ac:picMk id="5" creationId="{00000000-0000-0000-0000-000000000000}"/>
          </ac:picMkLst>
        </pc:picChg>
      </pc:sldChg>
    </pc:docChg>
  </pc:docChgLst>
  <pc:docChgLst>
    <pc:chgData name="HARSHIT KATARIA - 200911120" userId="S::harshit.kataria@learner.manipal.edu::1a1fb09b-762f-4bd2-a6bf-d0cb4437b260" providerId="AD" clId="Web-{B5CDBEB8-E3ED-04E9-D69C-AB1744ACB022}"/>
    <pc:docChg chg="modSld">
      <pc:chgData name="HARSHIT KATARIA - 200911120" userId="S::harshit.kataria@learner.manipal.edu::1a1fb09b-762f-4bd2-a6bf-d0cb4437b260" providerId="AD" clId="Web-{B5CDBEB8-E3ED-04E9-D69C-AB1744ACB022}" dt="2022-06-10T21:43:07.497" v="53" actId="1076"/>
      <pc:docMkLst>
        <pc:docMk/>
      </pc:docMkLst>
      <pc:sldChg chg="modSp">
        <pc:chgData name="HARSHIT KATARIA - 200911120" userId="S::harshit.kataria@learner.manipal.edu::1a1fb09b-762f-4bd2-a6bf-d0cb4437b260" providerId="AD" clId="Web-{B5CDBEB8-E3ED-04E9-D69C-AB1744ACB022}" dt="2022-06-10T11:31:50.963" v="36" actId="1076"/>
        <pc:sldMkLst>
          <pc:docMk/>
          <pc:sldMk cId="941720549" sldId="261"/>
        </pc:sldMkLst>
        <pc:picChg chg="mod">
          <ac:chgData name="HARSHIT KATARIA - 200911120" userId="S::harshit.kataria@learner.manipal.edu::1a1fb09b-762f-4bd2-a6bf-d0cb4437b260" providerId="AD" clId="Web-{B5CDBEB8-E3ED-04E9-D69C-AB1744ACB022}" dt="2022-06-10T11:31:50.963" v="36" actId="1076"/>
          <ac:picMkLst>
            <pc:docMk/>
            <pc:sldMk cId="941720549" sldId="261"/>
            <ac:picMk id="2" creationId="{00000000-0000-0000-0000-000000000000}"/>
          </ac:picMkLst>
        </pc:picChg>
      </pc:sldChg>
      <pc:sldChg chg="addSp modSp">
        <pc:chgData name="HARSHIT KATARIA - 200911120" userId="S::harshit.kataria@learner.manipal.edu::1a1fb09b-762f-4bd2-a6bf-d0cb4437b260" providerId="AD" clId="Web-{B5CDBEB8-E3ED-04E9-D69C-AB1744ACB022}" dt="2022-06-10T11:31:10.431" v="33" actId="1076"/>
        <pc:sldMkLst>
          <pc:docMk/>
          <pc:sldMk cId="1098438029" sldId="262"/>
        </pc:sldMkLst>
        <pc:spChg chg="add mod">
          <ac:chgData name="HARSHIT KATARIA - 200911120" userId="S::harshit.kataria@learner.manipal.edu::1a1fb09b-762f-4bd2-a6bf-d0cb4437b260" providerId="AD" clId="Web-{B5CDBEB8-E3ED-04E9-D69C-AB1744ACB022}" dt="2022-06-10T11:30:56.774" v="32" actId="20577"/>
          <ac:spMkLst>
            <pc:docMk/>
            <pc:sldMk cId="1098438029" sldId="262"/>
            <ac:spMk id="3" creationId="{6A56F396-4771-9C32-5014-CE0D013B4A5A}"/>
          </ac:spMkLst>
        </pc:spChg>
        <pc:picChg chg="mod">
          <ac:chgData name="HARSHIT KATARIA - 200911120" userId="S::harshit.kataria@learner.manipal.edu::1a1fb09b-762f-4bd2-a6bf-d0cb4437b260" providerId="AD" clId="Web-{B5CDBEB8-E3ED-04E9-D69C-AB1744ACB022}" dt="2022-06-10T11:31:10.431" v="33" actId="1076"/>
          <ac:picMkLst>
            <pc:docMk/>
            <pc:sldMk cId="1098438029" sldId="262"/>
            <ac:picMk id="2" creationId="{00000000-0000-0000-0000-000000000000}"/>
          </ac:picMkLst>
        </pc:picChg>
      </pc:sldChg>
      <pc:sldChg chg="modSp">
        <pc:chgData name="HARSHIT KATARIA - 200911120" userId="S::harshit.kataria@learner.manipal.edu::1a1fb09b-762f-4bd2-a6bf-d0cb4437b260" providerId="AD" clId="Web-{B5CDBEB8-E3ED-04E9-D69C-AB1744ACB022}" dt="2022-06-10T21:43:07.497" v="53" actId="1076"/>
        <pc:sldMkLst>
          <pc:docMk/>
          <pc:sldMk cId="2870125825" sldId="265"/>
        </pc:sldMkLst>
        <pc:picChg chg="mod">
          <ac:chgData name="HARSHIT KATARIA - 200911120" userId="S::harshit.kataria@learner.manipal.edu::1a1fb09b-762f-4bd2-a6bf-d0cb4437b260" providerId="AD" clId="Web-{B5CDBEB8-E3ED-04E9-D69C-AB1744ACB022}" dt="2022-06-10T21:43:07.497" v="53" actId="1076"/>
          <ac:picMkLst>
            <pc:docMk/>
            <pc:sldMk cId="2870125825" sldId="265"/>
            <ac:picMk id="2" creationId="{00000000-0000-0000-0000-000000000000}"/>
          </ac:picMkLst>
        </pc:picChg>
      </pc:sldChg>
      <pc:sldChg chg="modSp">
        <pc:chgData name="HARSHIT KATARIA - 200911120" userId="S::harshit.kataria@learner.manipal.edu::1a1fb09b-762f-4bd2-a6bf-d0cb4437b260" providerId="AD" clId="Web-{B5CDBEB8-E3ED-04E9-D69C-AB1744ACB022}" dt="2022-06-10T20:27:30.312" v="51" actId="1076"/>
        <pc:sldMkLst>
          <pc:docMk/>
          <pc:sldMk cId="3830886662" sldId="273"/>
        </pc:sldMkLst>
        <pc:picChg chg="mod">
          <ac:chgData name="HARSHIT KATARIA - 200911120" userId="S::harshit.kataria@learner.manipal.edu::1a1fb09b-762f-4bd2-a6bf-d0cb4437b260" providerId="AD" clId="Web-{B5CDBEB8-E3ED-04E9-D69C-AB1744ACB022}" dt="2022-06-10T20:27:30.312" v="51" actId="1076"/>
          <ac:picMkLst>
            <pc:docMk/>
            <pc:sldMk cId="3830886662" sldId="273"/>
            <ac:picMk id="2" creationId="{00000000-0000-0000-0000-000000000000}"/>
          </ac:picMkLst>
        </pc:picChg>
      </pc:sldChg>
      <pc:sldChg chg="modSp">
        <pc:chgData name="HARSHIT KATARIA - 200911120" userId="S::harshit.kataria@learner.manipal.edu::1a1fb09b-762f-4bd2-a6bf-d0cb4437b260" providerId="AD" clId="Web-{B5CDBEB8-E3ED-04E9-D69C-AB1744ACB022}" dt="2022-06-10T14:47:23.707" v="42" actId="1076"/>
        <pc:sldMkLst>
          <pc:docMk/>
          <pc:sldMk cId="1254726671" sldId="274"/>
        </pc:sldMkLst>
        <pc:picChg chg="mod">
          <ac:chgData name="HARSHIT KATARIA - 200911120" userId="S::harshit.kataria@learner.manipal.edu::1a1fb09b-762f-4bd2-a6bf-d0cb4437b260" providerId="AD" clId="Web-{B5CDBEB8-E3ED-04E9-D69C-AB1744ACB022}" dt="2022-06-10T14:47:23.707" v="42" actId="1076"/>
          <ac:picMkLst>
            <pc:docMk/>
            <pc:sldMk cId="1254726671" sldId="274"/>
            <ac:picMk id="2" creationId="{00000000-0000-0000-0000-000000000000}"/>
          </ac:picMkLst>
        </pc:picChg>
      </pc:sldChg>
      <pc:sldChg chg="modSp">
        <pc:chgData name="HARSHIT KATARIA - 200911120" userId="S::harshit.kataria@learner.manipal.edu::1a1fb09b-762f-4bd2-a6bf-d0cb4437b260" providerId="AD" clId="Web-{B5CDBEB8-E3ED-04E9-D69C-AB1744ACB022}" dt="2022-06-10T20:09:57.986" v="49" actId="1076"/>
        <pc:sldMkLst>
          <pc:docMk/>
          <pc:sldMk cId="1899695165" sldId="275"/>
        </pc:sldMkLst>
        <pc:picChg chg="mod">
          <ac:chgData name="HARSHIT KATARIA - 200911120" userId="S::harshit.kataria@learner.manipal.edu::1a1fb09b-762f-4bd2-a6bf-d0cb4437b260" providerId="AD" clId="Web-{B5CDBEB8-E3ED-04E9-D69C-AB1744ACB022}" dt="2022-06-10T20:08:12.421" v="46" actId="1076"/>
          <ac:picMkLst>
            <pc:docMk/>
            <pc:sldMk cId="1899695165" sldId="275"/>
            <ac:picMk id="3" creationId="{00000000-0000-0000-0000-000000000000}"/>
          </ac:picMkLst>
        </pc:picChg>
        <pc:picChg chg="mod">
          <ac:chgData name="HARSHIT KATARIA - 200911120" userId="S::harshit.kataria@learner.manipal.edu::1a1fb09b-762f-4bd2-a6bf-d0cb4437b260" providerId="AD" clId="Web-{B5CDBEB8-E3ED-04E9-D69C-AB1744ACB022}" dt="2022-06-10T20:09:57.986" v="49" actId="1076"/>
          <ac:picMkLst>
            <pc:docMk/>
            <pc:sldMk cId="1899695165" sldId="275"/>
            <ac:picMk id="4" creationId="{00000000-0000-0000-0000-000000000000}"/>
          </ac:picMkLst>
        </pc:picChg>
      </pc:sldChg>
      <pc:sldChg chg="modSp">
        <pc:chgData name="HARSHIT KATARIA - 200911120" userId="S::harshit.kataria@learner.manipal.edu::1a1fb09b-762f-4bd2-a6bf-d0cb4437b260" providerId="AD" clId="Web-{B5CDBEB8-E3ED-04E9-D69C-AB1744ACB022}" dt="2022-06-10T20:18:57.204" v="50" actId="1076"/>
        <pc:sldMkLst>
          <pc:docMk/>
          <pc:sldMk cId="4220813010" sldId="277"/>
        </pc:sldMkLst>
        <pc:spChg chg="mod">
          <ac:chgData name="HARSHIT KATARIA - 200911120" userId="S::harshit.kataria@learner.manipal.edu::1a1fb09b-762f-4bd2-a6bf-d0cb4437b260" providerId="AD" clId="Web-{B5CDBEB8-E3ED-04E9-D69C-AB1744ACB022}" dt="2022-06-10T20:18:57.204" v="50" actId="1076"/>
          <ac:spMkLst>
            <pc:docMk/>
            <pc:sldMk cId="4220813010" sldId="277"/>
            <ac:spMk id="2" creationId="{42D906ED-4949-88A0-C932-959F54896DF5}"/>
          </ac:spMkLst>
        </pc:spChg>
      </pc:sldChg>
    </pc:docChg>
  </pc:docChgLst>
  <pc:docChgLst>
    <pc:chgData name="MYNAMPATI MARUTHI SANJEEV - 200911138" userId="S::mynampati.sanjeev@learner.manipal.edu::2a792e8e-ede7-4d3f-8589-9b972cfcf828" providerId="AD" clId="Web-{820198A3-33E6-448C-BDAB-32BD3027EB0E}"/>
    <pc:docChg chg="delSld">
      <pc:chgData name="MYNAMPATI MARUTHI SANJEEV - 200911138" userId="S::mynampati.sanjeev@learner.manipal.edu::2a792e8e-ede7-4d3f-8589-9b972cfcf828" providerId="AD" clId="Web-{820198A3-33E6-448C-BDAB-32BD3027EB0E}" dt="2022-06-11T06:13:43.079" v="1"/>
      <pc:docMkLst>
        <pc:docMk/>
      </pc:docMkLst>
      <pc:sldChg chg="del">
        <pc:chgData name="MYNAMPATI MARUTHI SANJEEV - 200911138" userId="S::mynampati.sanjeev@learner.manipal.edu::2a792e8e-ede7-4d3f-8589-9b972cfcf828" providerId="AD" clId="Web-{820198A3-33E6-448C-BDAB-32BD3027EB0E}" dt="2022-06-11T06:13:40.392" v="0"/>
        <pc:sldMkLst>
          <pc:docMk/>
          <pc:sldMk cId="1766144851" sldId="279"/>
        </pc:sldMkLst>
      </pc:sldChg>
      <pc:sldChg chg="del">
        <pc:chgData name="MYNAMPATI MARUTHI SANJEEV - 200911138" userId="S::mynampati.sanjeev@learner.manipal.edu::2a792e8e-ede7-4d3f-8589-9b972cfcf828" providerId="AD" clId="Web-{820198A3-33E6-448C-BDAB-32BD3027EB0E}" dt="2022-06-11T06:13:43.079" v="1"/>
        <pc:sldMkLst>
          <pc:docMk/>
          <pc:sldMk cId="2620100555" sldId="280"/>
        </pc:sldMkLst>
      </pc:sldChg>
    </pc:docChg>
  </pc:docChgLst>
  <pc:docChgLst>
    <pc:chgData name="AVIKA SRIVASTAVA - 200911172" userId="S::avika.srivastava@learner.manipal.edu::4ac30641-2850-435d-be21-fa54c9590601" providerId="AD" clId="Web-{6C75FC11-B396-4D94-9713-1B545DCA0154}"/>
    <pc:docChg chg="modSld">
      <pc:chgData name="AVIKA SRIVASTAVA - 200911172" userId="S::avika.srivastava@learner.manipal.edu::4ac30641-2850-435d-be21-fa54c9590601" providerId="AD" clId="Web-{6C75FC11-B396-4D94-9713-1B545DCA0154}" dt="2022-06-11T05:05:12.903" v="1" actId="1076"/>
      <pc:docMkLst>
        <pc:docMk/>
      </pc:docMkLst>
      <pc:sldChg chg="modSp">
        <pc:chgData name="AVIKA SRIVASTAVA - 200911172" userId="S::avika.srivastava@learner.manipal.edu::4ac30641-2850-435d-be21-fa54c9590601" providerId="AD" clId="Web-{6C75FC11-B396-4D94-9713-1B545DCA0154}" dt="2022-06-11T05:05:12.903" v="1" actId="1076"/>
        <pc:sldMkLst>
          <pc:docMk/>
          <pc:sldMk cId="927768991" sldId="267"/>
        </pc:sldMkLst>
        <pc:picChg chg="mod">
          <ac:chgData name="AVIKA SRIVASTAVA - 200911172" userId="S::avika.srivastava@learner.manipal.edu::4ac30641-2850-435d-be21-fa54c9590601" providerId="AD" clId="Web-{6C75FC11-B396-4D94-9713-1B545DCA0154}" dt="2022-06-11T05:05:12.903" v="1" actId="1076"/>
          <ac:picMkLst>
            <pc:docMk/>
            <pc:sldMk cId="927768991" sldId="267"/>
            <ac:picMk id="2" creationId="{00000000-0000-0000-0000-000000000000}"/>
          </ac:picMkLst>
        </pc:picChg>
      </pc:sldChg>
    </pc:docChg>
  </pc:docChgLst>
  <pc:docChgLst>
    <pc:chgData name="ABHINAV KUMAR - 200911222" userId="S::abhinav.kumar110@learner.manipal.edu::dfec10b4-50e1-46ac-b670-fc684bc8c6da" providerId="AD" clId="Web-{7633E645-6EE8-4656-9C98-22F144B62080}"/>
    <pc:docChg chg="modSld">
      <pc:chgData name="ABHINAV KUMAR - 200911222" userId="S::abhinav.kumar110@learner.manipal.edu::dfec10b4-50e1-46ac-b670-fc684bc8c6da" providerId="AD" clId="Web-{7633E645-6EE8-4656-9C98-22F144B62080}" dt="2022-06-06T19:07:35.936" v="0" actId="1076"/>
      <pc:docMkLst>
        <pc:docMk/>
      </pc:docMkLst>
      <pc:sldChg chg="modSp">
        <pc:chgData name="ABHINAV KUMAR - 200911222" userId="S::abhinav.kumar110@learner.manipal.edu::dfec10b4-50e1-46ac-b670-fc684bc8c6da" providerId="AD" clId="Web-{7633E645-6EE8-4656-9C98-22F144B62080}" dt="2022-06-06T19:07:35.936" v="0" actId="1076"/>
        <pc:sldMkLst>
          <pc:docMk/>
          <pc:sldMk cId="1899695165" sldId="275"/>
        </pc:sldMkLst>
        <pc:picChg chg="mod">
          <ac:chgData name="ABHINAV KUMAR - 200911222" userId="S::abhinav.kumar110@learner.manipal.edu::dfec10b4-50e1-46ac-b670-fc684bc8c6da" providerId="AD" clId="Web-{7633E645-6EE8-4656-9C98-22F144B62080}" dt="2022-06-06T19:07:35.936" v="0" actId="1076"/>
          <ac:picMkLst>
            <pc:docMk/>
            <pc:sldMk cId="1899695165" sldId="275"/>
            <ac:picMk id="4" creationId="{00000000-0000-0000-0000-000000000000}"/>
          </ac:picMkLst>
        </pc:picChg>
      </pc:sldChg>
    </pc:docChg>
  </pc:docChgLst>
  <pc:docChgLst>
    <pc:chgData name="SURYA BALA SUNDAR - 200911013" userId="S::surya.sundar@learner.manipal.edu::b6e0f04d-a273-417b-9054-515e322a0b38" providerId="AD" clId="Web-{4E05471F-7250-432A-8F5B-30B9F04D4EFB}"/>
    <pc:docChg chg="modSld sldOrd">
      <pc:chgData name="SURYA BALA SUNDAR - 200911013" userId="S::surya.sundar@learner.manipal.edu::b6e0f04d-a273-417b-9054-515e322a0b38" providerId="AD" clId="Web-{4E05471F-7250-432A-8F5B-30B9F04D4EFB}" dt="2022-06-10T13:06:59.357" v="9"/>
      <pc:docMkLst>
        <pc:docMk/>
      </pc:docMkLst>
      <pc:sldChg chg="modSp">
        <pc:chgData name="SURYA BALA SUNDAR - 200911013" userId="S::surya.sundar@learner.manipal.edu::b6e0f04d-a273-417b-9054-515e322a0b38" providerId="AD" clId="Web-{4E05471F-7250-432A-8F5B-30B9F04D4EFB}" dt="2022-06-10T13:05:27.495" v="8" actId="20577"/>
        <pc:sldMkLst>
          <pc:docMk/>
          <pc:sldMk cId="3887615467" sldId="266"/>
        </pc:sldMkLst>
        <pc:spChg chg="mod">
          <ac:chgData name="SURYA BALA SUNDAR - 200911013" userId="S::surya.sundar@learner.manipal.edu::b6e0f04d-a273-417b-9054-515e322a0b38" providerId="AD" clId="Web-{4E05471F-7250-432A-8F5B-30B9F04D4EFB}" dt="2022-06-10T13:05:27.495" v="8" actId="20577"/>
          <ac:spMkLst>
            <pc:docMk/>
            <pc:sldMk cId="3887615467" sldId="266"/>
            <ac:spMk id="3" creationId="{B6ACECD1-F6FA-687C-4AA8-96DE6FF950AD}"/>
          </ac:spMkLst>
        </pc:spChg>
      </pc:sldChg>
      <pc:sldChg chg="ord">
        <pc:chgData name="SURYA BALA SUNDAR - 200911013" userId="S::surya.sundar@learner.manipal.edu::b6e0f04d-a273-417b-9054-515e322a0b38" providerId="AD" clId="Web-{4E05471F-7250-432A-8F5B-30B9F04D4EFB}" dt="2022-06-10T13:06:59.357" v="9"/>
        <pc:sldMkLst>
          <pc:docMk/>
          <pc:sldMk cId="4220813010" sldId="277"/>
        </pc:sldMkLst>
      </pc:sldChg>
    </pc:docChg>
  </pc:docChgLst>
  <pc:docChgLst>
    <pc:chgData name="ARUSHI GANDHI - 200911090" userId="S::arushi.gandhi@learner.manipal.edu::b186a477-33d3-44e8-9ad1-9828a0c4b201" providerId="AD" clId="Web-{D96B7648-84DB-0A84-A8FD-4ADD2ADCD07C}"/>
    <pc:docChg chg="addSld modSld">
      <pc:chgData name="ARUSHI GANDHI - 200911090" userId="S::arushi.gandhi@learner.manipal.edu::b186a477-33d3-44e8-9ad1-9828a0c4b201" providerId="AD" clId="Web-{D96B7648-84DB-0A84-A8FD-4ADD2ADCD07C}" dt="2022-06-04T12:22:14.530" v="30" actId="20577"/>
      <pc:docMkLst>
        <pc:docMk/>
      </pc:docMkLst>
      <pc:sldChg chg="delSp modSp new">
        <pc:chgData name="ARUSHI GANDHI - 200911090" userId="S::arushi.gandhi@learner.manipal.edu::b186a477-33d3-44e8-9ad1-9828a0c4b201" providerId="AD" clId="Web-{D96B7648-84DB-0A84-A8FD-4ADD2ADCD07C}" dt="2022-06-04T12:22:14.530" v="30" actId="20577"/>
        <pc:sldMkLst>
          <pc:docMk/>
          <pc:sldMk cId="3942446748" sldId="278"/>
        </pc:sldMkLst>
        <pc:spChg chg="del">
          <ac:chgData name="ARUSHI GANDHI - 200911090" userId="S::arushi.gandhi@learner.manipal.edu::b186a477-33d3-44e8-9ad1-9828a0c4b201" providerId="AD" clId="Web-{D96B7648-84DB-0A84-A8FD-4ADD2ADCD07C}" dt="2022-06-04T12:21:30.591" v="4"/>
          <ac:spMkLst>
            <pc:docMk/>
            <pc:sldMk cId="3942446748" sldId="278"/>
            <ac:spMk id="2" creationId="{083E4B5A-14AB-5B10-D465-FAF7AA5BB043}"/>
          </ac:spMkLst>
        </pc:spChg>
        <pc:spChg chg="mod">
          <ac:chgData name="ARUSHI GANDHI - 200911090" userId="S::arushi.gandhi@learner.manipal.edu::b186a477-33d3-44e8-9ad1-9828a0c4b201" providerId="AD" clId="Web-{D96B7648-84DB-0A84-A8FD-4ADD2ADCD07C}" dt="2022-06-04T12:22:14.530" v="30" actId="20577"/>
          <ac:spMkLst>
            <pc:docMk/>
            <pc:sldMk cId="3942446748" sldId="278"/>
            <ac:spMk id="3" creationId="{4BE7362A-67BE-00CD-CDBA-C0BA7046518B}"/>
          </ac:spMkLst>
        </pc:spChg>
      </pc:sldChg>
    </pc:docChg>
  </pc:docChgLst>
  <pc:docChgLst>
    <pc:chgData name="RIYA NARAYAN - 200911170" userId="S::riya.narayan@learner.manipal.edu::06b5dbb9-c058-460d-98e1-bc3818381933" providerId="AD" clId="Web-{D0A01307-FAEE-DB42-7398-0B02D0A39513}"/>
    <pc:docChg chg="modSld">
      <pc:chgData name="RIYA NARAYAN - 200911170" userId="S::riya.narayan@learner.manipal.edu::06b5dbb9-c058-460d-98e1-bc3818381933" providerId="AD" clId="Web-{D0A01307-FAEE-DB42-7398-0B02D0A39513}" dt="2022-06-10T05:33:06.750" v="0"/>
      <pc:docMkLst>
        <pc:docMk/>
      </pc:docMkLst>
      <pc:sldChg chg="addSp">
        <pc:chgData name="RIYA NARAYAN - 200911170" userId="S::riya.narayan@learner.manipal.edu::06b5dbb9-c058-460d-98e1-bc3818381933" providerId="AD" clId="Web-{D0A01307-FAEE-DB42-7398-0B02D0A39513}" dt="2022-06-10T05:33:06.750" v="0"/>
        <pc:sldMkLst>
          <pc:docMk/>
          <pc:sldMk cId="4220813010" sldId="277"/>
        </pc:sldMkLst>
        <pc:spChg chg="add">
          <ac:chgData name="RIYA NARAYAN - 200911170" userId="S::riya.narayan@learner.manipal.edu::06b5dbb9-c058-460d-98e1-bc3818381933" providerId="AD" clId="Web-{D0A01307-FAEE-DB42-7398-0B02D0A39513}" dt="2022-06-10T05:33:06.750" v="0"/>
          <ac:spMkLst>
            <pc:docMk/>
            <pc:sldMk cId="4220813010" sldId="277"/>
            <ac:spMk id="2" creationId="{42D906ED-4949-88A0-C932-959F54896DF5}"/>
          </ac:spMkLst>
        </pc:spChg>
      </pc:sldChg>
    </pc:docChg>
  </pc:docChgLst>
  <pc:docChgLst>
    <pc:chgData name="SUYASH GUPTA - 200911244" userId="S::suyash.gupta@learner.manipal.edu::46268ebf-9fe5-49e0-b089-d319e52be39d" providerId="AD" clId="Web-{D0AD2222-87CD-49E2-947F-8885E6222613}"/>
    <pc:docChg chg="modSld">
      <pc:chgData name="SUYASH GUPTA - 200911244" userId="S::suyash.gupta@learner.manipal.edu::46268ebf-9fe5-49e0-b089-d319e52be39d" providerId="AD" clId="Web-{D0AD2222-87CD-49E2-947F-8885E6222613}" dt="2022-06-06T18:17:52.596" v="2" actId="1076"/>
      <pc:docMkLst>
        <pc:docMk/>
      </pc:docMkLst>
      <pc:sldChg chg="modSp">
        <pc:chgData name="SUYASH GUPTA - 200911244" userId="S::suyash.gupta@learner.manipal.edu::46268ebf-9fe5-49e0-b089-d319e52be39d" providerId="AD" clId="Web-{D0AD2222-87CD-49E2-947F-8885E6222613}" dt="2022-06-06T18:17:52.596" v="2" actId="1076"/>
        <pc:sldMkLst>
          <pc:docMk/>
          <pc:sldMk cId="1098438029" sldId="262"/>
        </pc:sldMkLst>
        <pc:picChg chg="mod">
          <ac:chgData name="SUYASH GUPTA - 200911244" userId="S::suyash.gupta@learner.manipal.edu::46268ebf-9fe5-49e0-b089-d319e52be39d" providerId="AD" clId="Web-{D0AD2222-87CD-49E2-947F-8885E6222613}" dt="2022-06-06T18:17:52.596" v="2" actId="1076"/>
          <ac:picMkLst>
            <pc:docMk/>
            <pc:sldMk cId="1098438029" sldId="262"/>
            <ac:picMk id="2" creationId="{00000000-0000-0000-0000-000000000000}"/>
          </ac:picMkLst>
        </pc:picChg>
      </pc:sldChg>
      <pc:sldChg chg="addSp">
        <pc:chgData name="SUYASH GUPTA - 200911244" userId="S::suyash.gupta@learner.manipal.edu::46268ebf-9fe5-49e0-b089-d319e52be39d" providerId="AD" clId="Web-{D0AD2222-87CD-49E2-947F-8885E6222613}" dt="2022-06-06T18:14:59.234" v="0"/>
        <pc:sldMkLst>
          <pc:docMk/>
          <pc:sldMk cId="4001135145" sldId="264"/>
        </pc:sldMkLst>
        <pc:spChg chg="add">
          <ac:chgData name="SUYASH GUPTA - 200911244" userId="S::suyash.gupta@learner.manipal.edu::46268ebf-9fe5-49e0-b089-d319e52be39d" providerId="AD" clId="Web-{D0AD2222-87CD-49E2-947F-8885E6222613}" dt="2022-06-06T18:14:59.234" v="0"/>
          <ac:spMkLst>
            <pc:docMk/>
            <pc:sldMk cId="4001135145" sldId="264"/>
            <ac:spMk id="3" creationId="{813F59F5-EBCC-81E8-934F-655B5725DB18}"/>
          </ac:spMkLst>
        </pc:spChg>
      </pc:sldChg>
      <pc:sldChg chg="addSp">
        <pc:chgData name="SUYASH GUPTA - 200911244" userId="S::suyash.gupta@learner.manipal.edu::46268ebf-9fe5-49e0-b089-d319e52be39d" providerId="AD" clId="Web-{D0AD2222-87CD-49E2-947F-8885E6222613}" dt="2022-06-06T18:17:48.581" v="1"/>
        <pc:sldMkLst>
          <pc:docMk/>
          <pc:sldMk cId="3887615467" sldId="266"/>
        </pc:sldMkLst>
        <pc:spChg chg="add">
          <ac:chgData name="SUYASH GUPTA - 200911244" userId="S::suyash.gupta@learner.manipal.edu::46268ebf-9fe5-49e0-b089-d319e52be39d" providerId="AD" clId="Web-{D0AD2222-87CD-49E2-947F-8885E6222613}" dt="2022-06-06T18:17:48.581" v="1"/>
          <ac:spMkLst>
            <pc:docMk/>
            <pc:sldMk cId="3887615467" sldId="266"/>
            <ac:spMk id="3" creationId="{B6ACECD1-F6FA-687C-4AA8-96DE6FF950AD}"/>
          </ac:spMkLst>
        </pc:spChg>
      </pc:sldChg>
    </pc:docChg>
  </pc:docChgLst>
  <pc:docChgLst>
    <pc:chgData name="SUYASH GUPTA - 200911244" userId="S::suyash.gupta@learner.manipal.edu::46268ebf-9fe5-49e0-b089-d319e52be39d" providerId="AD" clId="Web-{F13900D2-7C62-49D3-AF30-0758B832D739}"/>
    <pc:docChg chg="modSld">
      <pc:chgData name="SUYASH GUPTA - 200911244" userId="S::suyash.gupta@learner.manipal.edu::46268ebf-9fe5-49e0-b089-d319e52be39d" providerId="AD" clId="Web-{F13900D2-7C62-49D3-AF30-0758B832D739}" dt="2022-06-09T18:37:59.178" v="6"/>
      <pc:docMkLst>
        <pc:docMk/>
      </pc:docMkLst>
      <pc:sldChg chg="delSp modSp">
        <pc:chgData name="SUYASH GUPTA - 200911244" userId="S::suyash.gupta@learner.manipal.edu::46268ebf-9fe5-49e0-b089-d319e52be39d" providerId="AD" clId="Web-{F13900D2-7C62-49D3-AF30-0758B832D739}" dt="2022-06-09T18:37:59.178" v="6"/>
        <pc:sldMkLst>
          <pc:docMk/>
          <pc:sldMk cId="1899695165" sldId="275"/>
        </pc:sldMkLst>
        <pc:spChg chg="del mod">
          <ac:chgData name="SUYASH GUPTA - 200911244" userId="S::suyash.gupta@learner.manipal.edu::46268ebf-9fe5-49e0-b089-d319e52be39d" providerId="AD" clId="Web-{F13900D2-7C62-49D3-AF30-0758B832D739}" dt="2022-06-09T18:37:59.178" v="6"/>
          <ac:spMkLst>
            <pc:docMk/>
            <pc:sldMk cId="1899695165" sldId="275"/>
            <ac:spMk id="2" creationId="{90986624-E15C-3672-312E-4332E4FAF45B}"/>
          </ac:spMkLst>
        </pc:spChg>
        <pc:picChg chg="mod">
          <ac:chgData name="SUYASH GUPTA - 200911244" userId="S::suyash.gupta@learner.manipal.edu::46268ebf-9fe5-49e0-b089-d319e52be39d" providerId="AD" clId="Web-{F13900D2-7C62-49D3-AF30-0758B832D739}" dt="2022-06-09T18:18:38.321" v="4" actId="1076"/>
          <ac:picMkLst>
            <pc:docMk/>
            <pc:sldMk cId="1899695165" sldId="275"/>
            <ac:picMk id="4" creationId="{00000000-0000-0000-0000-000000000000}"/>
          </ac:picMkLst>
        </pc:picChg>
      </pc:sldChg>
    </pc:docChg>
  </pc:docChgLst>
  <pc:docChgLst>
    <pc:chgData name="UDUPI VEDANT MANDAR - 200911052" userId="S::udupi.mandar@learner.manipal.edu::25fa2d6c-8b19-48ca-863c-ed8258946f3a" providerId="AD" clId="Web-{52C44091-7D0D-44AF-B33B-B4AD6658DB51}"/>
    <pc:docChg chg="modSld">
      <pc:chgData name="UDUPI VEDANT MANDAR - 200911052" userId="S::udupi.mandar@learner.manipal.edu::25fa2d6c-8b19-48ca-863c-ed8258946f3a" providerId="AD" clId="Web-{52C44091-7D0D-44AF-B33B-B4AD6658DB51}" dt="2022-06-09T18:33:56.886" v="1" actId="1076"/>
      <pc:docMkLst>
        <pc:docMk/>
      </pc:docMkLst>
      <pc:sldChg chg="modSp">
        <pc:chgData name="UDUPI VEDANT MANDAR - 200911052" userId="S::udupi.mandar@learner.manipal.edu::25fa2d6c-8b19-48ca-863c-ed8258946f3a" providerId="AD" clId="Web-{52C44091-7D0D-44AF-B33B-B4AD6658DB51}" dt="2022-06-09T18:33:56.886" v="1" actId="1076"/>
        <pc:sldMkLst>
          <pc:docMk/>
          <pc:sldMk cId="4130370138" sldId="259"/>
        </pc:sldMkLst>
        <pc:picChg chg="mod">
          <ac:chgData name="UDUPI VEDANT MANDAR - 200911052" userId="S::udupi.mandar@learner.manipal.edu::25fa2d6c-8b19-48ca-863c-ed8258946f3a" providerId="AD" clId="Web-{52C44091-7D0D-44AF-B33B-B4AD6658DB51}" dt="2022-06-09T18:33:56.886" v="1" actId="1076"/>
          <ac:picMkLst>
            <pc:docMk/>
            <pc:sldMk cId="4130370138" sldId="259"/>
            <ac:picMk id="3" creationId="{00000000-0000-0000-0000-000000000000}"/>
          </ac:picMkLst>
        </pc:picChg>
      </pc:sldChg>
    </pc:docChg>
  </pc:docChgLst>
  <pc:docChgLst>
    <pc:chgData name="N DIGVIJAY SRIRANGA DATTAJAYANTH - 200911142" userId="S::digvijay.dattajayanth@learner.manipal.edu::b327ce15-e6c1-4f49-b2d0-66dd1d176e52" providerId="AD" clId="Web-{CE7E5FFA-A797-4198-A0B2-27D8331C559B}"/>
    <pc:docChg chg="modSld">
      <pc:chgData name="N DIGVIJAY SRIRANGA DATTAJAYANTH - 200911142" userId="S::digvijay.dattajayanth@learner.manipal.edu::b327ce15-e6c1-4f49-b2d0-66dd1d176e52" providerId="AD" clId="Web-{CE7E5FFA-A797-4198-A0B2-27D8331C559B}" dt="2022-05-29T04:49:13.080" v="0" actId="1076"/>
      <pc:docMkLst>
        <pc:docMk/>
      </pc:docMkLst>
      <pc:sldChg chg="modSp">
        <pc:chgData name="N DIGVIJAY SRIRANGA DATTAJAYANTH - 200911142" userId="S::digvijay.dattajayanth@learner.manipal.edu::b327ce15-e6c1-4f49-b2d0-66dd1d176e52" providerId="AD" clId="Web-{CE7E5FFA-A797-4198-A0B2-27D8331C559B}" dt="2022-05-29T04:49:13.080" v="0" actId="1076"/>
        <pc:sldMkLst>
          <pc:docMk/>
          <pc:sldMk cId="1254726671" sldId="274"/>
        </pc:sldMkLst>
        <pc:picChg chg="mod">
          <ac:chgData name="N DIGVIJAY SRIRANGA DATTAJAYANTH - 200911142" userId="S::digvijay.dattajayanth@learner.manipal.edu::b327ce15-e6c1-4f49-b2d0-66dd1d176e52" providerId="AD" clId="Web-{CE7E5FFA-A797-4198-A0B2-27D8331C559B}" dt="2022-05-29T04:49:13.080" v="0" actId="1076"/>
          <ac:picMkLst>
            <pc:docMk/>
            <pc:sldMk cId="1254726671" sldId="274"/>
            <ac:picMk id="2" creationId="{00000000-0000-0000-0000-000000000000}"/>
          </ac:picMkLst>
        </pc:picChg>
      </pc:sldChg>
    </pc:docChg>
  </pc:docChgLst>
  <pc:docChgLst>
    <pc:chgData name="SUYASH GUPTA - 200911244" userId="S::suyash.gupta@learner.manipal.edu::46268ebf-9fe5-49e0-b089-d319e52be39d" providerId="AD" clId="Web-{C4000BBA-ACF0-4C64-8CE9-2EB7F8357C95}"/>
    <pc:docChg chg="modSld">
      <pc:chgData name="SUYASH GUPTA - 200911244" userId="S::suyash.gupta@learner.manipal.edu::46268ebf-9fe5-49e0-b089-d319e52be39d" providerId="AD" clId="Web-{C4000BBA-ACF0-4C64-8CE9-2EB7F8357C95}" dt="2022-06-11T05:57:43" v="0" actId="1076"/>
      <pc:docMkLst>
        <pc:docMk/>
      </pc:docMkLst>
      <pc:sldChg chg="modSp">
        <pc:chgData name="SUYASH GUPTA - 200911244" userId="S::suyash.gupta@learner.manipal.edu::46268ebf-9fe5-49e0-b089-d319e52be39d" providerId="AD" clId="Web-{C4000BBA-ACF0-4C64-8CE9-2EB7F8357C95}" dt="2022-06-11T05:57:43" v="0" actId="1076"/>
        <pc:sldMkLst>
          <pc:docMk/>
          <pc:sldMk cId="2760527295" sldId="263"/>
        </pc:sldMkLst>
        <pc:picChg chg="mod">
          <ac:chgData name="SUYASH GUPTA - 200911244" userId="S::suyash.gupta@learner.manipal.edu::46268ebf-9fe5-49e0-b089-d319e52be39d" providerId="AD" clId="Web-{C4000BBA-ACF0-4C64-8CE9-2EB7F8357C95}" dt="2022-06-11T05:57:43" v="0" actId="1076"/>
          <ac:picMkLst>
            <pc:docMk/>
            <pc:sldMk cId="2760527295" sldId="263"/>
            <ac:picMk id="2" creationId="{00000000-0000-0000-0000-000000000000}"/>
          </ac:picMkLst>
        </pc:picChg>
      </pc:sldChg>
    </pc:docChg>
  </pc:docChgLst>
  <pc:docChgLst>
    <pc:chgData name="YASH JINDAL - 200911068" userId="S::yash.jindal@learner.manipal.edu::59ca82d3-bc65-47b5-b755-50f4689606ef" providerId="AD" clId="Web-{73EE8029-7CFC-4A13-B09B-C1B12CE326AA}"/>
    <pc:docChg chg="modSld">
      <pc:chgData name="YASH JINDAL - 200911068" userId="S::yash.jindal@learner.manipal.edu::59ca82d3-bc65-47b5-b755-50f4689606ef" providerId="AD" clId="Web-{73EE8029-7CFC-4A13-B09B-C1B12CE326AA}" dt="2022-06-10T15:36:58.974" v="1" actId="1076"/>
      <pc:docMkLst>
        <pc:docMk/>
      </pc:docMkLst>
      <pc:sldChg chg="modSp">
        <pc:chgData name="YASH JINDAL - 200911068" userId="S::yash.jindal@learner.manipal.edu::59ca82d3-bc65-47b5-b755-50f4689606ef" providerId="AD" clId="Web-{73EE8029-7CFC-4A13-B09B-C1B12CE326AA}" dt="2022-06-10T15:36:58.974" v="1" actId="1076"/>
        <pc:sldMkLst>
          <pc:docMk/>
          <pc:sldMk cId="4151692461" sldId="257"/>
        </pc:sldMkLst>
        <pc:picChg chg="mod">
          <ac:chgData name="YASH JINDAL - 200911068" userId="S::yash.jindal@learner.manipal.edu::59ca82d3-bc65-47b5-b755-50f4689606ef" providerId="AD" clId="Web-{73EE8029-7CFC-4A13-B09B-C1B12CE326AA}" dt="2022-06-10T15:36:58.974" v="1" actId="1076"/>
          <ac:picMkLst>
            <pc:docMk/>
            <pc:sldMk cId="4151692461" sldId="257"/>
            <ac:picMk id="5" creationId="{00000000-0000-0000-0000-000000000000}"/>
          </ac:picMkLst>
        </pc:picChg>
      </pc:sldChg>
    </pc:docChg>
  </pc:docChgLst>
  <pc:docChgLst>
    <pc:chgData name="SUYASH GUPTA - 200911244" userId="S::suyash.gupta@learner.manipal.edu::46268ebf-9fe5-49e0-b089-d319e52be39d" providerId="AD" clId="Web-{D6386EE5-C5C7-452C-B3B9-746871ADE579}"/>
    <pc:docChg chg="modSld">
      <pc:chgData name="SUYASH GUPTA - 200911244" userId="S::suyash.gupta@learner.manipal.edu::46268ebf-9fe5-49e0-b089-d319e52be39d" providerId="AD" clId="Web-{D6386EE5-C5C7-452C-B3B9-746871ADE579}" dt="2022-06-06T14:19:47.977" v="0" actId="1076"/>
      <pc:docMkLst>
        <pc:docMk/>
      </pc:docMkLst>
      <pc:sldChg chg="modSp">
        <pc:chgData name="SUYASH GUPTA - 200911244" userId="S::suyash.gupta@learner.manipal.edu::46268ebf-9fe5-49e0-b089-d319e52be39d" providerId="AD" clId="Web-{D6386EE5-C5C7-452C-B3B9-746871ADE579}" dt="2022-06-06T14:19:47.977" v="0" actId="1076"/>
        <pc:sldMkLst>
          <pc:docMk/>
          <pc:sldMk cId="3039993417" sldId="260"/>
        </pc:sldMkLst>
        <pc:picChg chg="mod">
          <ac:chgData name="SUYASH GUPTA - 200911244" userId="S::suyash.gupta@learner.manipal.edu::46268ebf-9fe5-49e0-b089-d319e52be39d" providerId="AD" clId="Web-{D6386EE5-C5C7-452C-B3B9-746871ADE579}" dt="2022-06-06T14:19:47.977" v="0" actId="1076"/>
          <ac:picMkLst>
            <pc:docMk/>
            <pc:sldMk cId="3039993417" sldId="260"/>
            <ac:picMk id="2" creationId="{00000000-0000-0000-0000-000000000000}"/>
          </ac:picMkLst>
        </pc:picChg>
      </pc:sldChg>
    </pc:docChg>
  </pc:docChgLst>
  <pc:docChgLst>
    <pc:chgData name="SUYASH GUPTA - 200911244" userId="S::suyash.gupta@learner.manipal.edu::46268ebf-9fe5-49e0-b089-d319e52be39d" providerId="AD" clId="Web-{07F39DEC-8406-45D2-AD72-12CB95897870}"/>
    <pc:docChg chg="addSld">
      <pc:chgData name="SUYASH GUPTA - 200911244" userId="S::suyash.gupta@learner.manipal.edu::46268ebf-9fe5-49e0-b089-d319e52be39d" providerId="AD" clId="Web-{07F39DEC-8406-45D2-AD72-12CB95897870}" dt="2022-06-11T03:57:17.808" v="0"/>
      <pc:docMkLst>
        <pc:docMk/>
      </pc:docMkLst>
      <pc:sldChg chg="new">
        <pc:chgData name="SUYASH GUPTA - 200911244" userId="S::suyash.gupta@learner.manipal.edu::46268ebf-9fe5-49e0-b089-d319e52be39d" providerId="AD" clId="Web-{07F39DEC-8406-45D2-AD72-12CB95897870}" dt="2022-06-11T03:57:17.808" v="0"/>
        <pc:sldMkLst>
          <pc:docMk/>
          <pc:sldMk cId="2620100555" sldId="280"/>
        </pc:sldMkLst>
      </pc:sldChg>
    </pc:docChg>
  </pc:docChgLst>
  <pc:docChgLst>
    <pc:chgData name="ARUSHA RAJ - 200911017" userId="S::arusha.raj@learner.manipal.edu::c2658f02-774d-4ca7-bed5-61fe1b4d256a" providerId="AD" clId="Web-{4F727852-DD12-4E27-ADAF-79F498CBB0FB}"/>
    <pc:docChg chg="addSld delSld">
      <pc:chgData name="ARUSHA RAJ - 200911017" userId="S::arusha.raj@learner.manipal.edu::c2658f02-774d-4ca7-bed5-61fe1b4d256a" providerId="AD" clId="Web-{4F727852-DD12-4E27-ADAF-79F498CBB0FB}" dt="2022-06-10T07:53:38.912" v="1"/>
      <pc:docMkLst>
        <pc:docMk/>
      </pc:docMkLst>
      <pc:sldChg chg="new del">
        <pc:chgData name="ARUSHA RAJ - 200911017" userId="S::arusha.raj@learner.manipal.edu::c2658f02-774d-4ca7-bed5-61fe1b4d256a" providerId="AD" clId="Web-{4F727852-DD12-4E27-ADAF-79F498CBB0FB}" dt="2022-06-10T07:53:38.912" v="1"/>
        <pc:sldMkLst>
          <pc:docMk/>
          <pc:sldMk cId="3151584992" sldId="280"/>
        </pc:sldMkLst>
      </pc:sldChg>
    </pc:docChg>
  </pc:docChgLst>
  <pc:docChgLst>
    <pc:chgData name="SUYASH GUPTA - 200911244" userId="S::suyash.gupta@learner.manipal.edu::46268ebf-9fe5-49e0-b089-d319e52be39d" providerId="AD" clId="Web-{96F43FD2-DE56-4F47-92D6-562379E32886}"/>
    <pc:docChg chg="modSld">
      <pc:chgData name="SUYASH GUPTA - 200911244" userId="S::suyash.gupta@learner.manipal.edu::46268ebf-9fe5-49e0-b089-d319e52be39d" providerId="AD" clId="Web-{96F43FD2-DE56-4F47-92D6-562379E32886}" dt="2022-06-06T16:43:23.683" v="0" actId="1076"/>
      <pc:docMkLst>
        <pc:docMk/>
      </pc:docMkLst>
      <pc:sldChg chg="modSp">
        <pc:chgData name="SUYASH GUPTA - 200911244" userId="S::suyash.gupta@learner.manipal.edu::46268ebf-9fe5-49e0-b089-d319e52be39d" providerId="AD" clId="Web-{96F43FD2-DE56-4F47-92D6-562379E32886}" dt="2022-06-06T16:43:23.683" v="0" actId="1076"/>
        <pc:sldMkLst>
          <pc:docMk/>
          <pc:sldMk cId="2698734371" sldId="269"/>
        </pc:sldMkLst>
        <pc:picChg chg="mod">
          <ac:chgData name="SUYASH GUPTA - 200911244" userId="S::suyash.gupta@learner.manipal.edu::46268ebf-9fe5-49e0-b089-d319e52be39d" providerId="AD" clId="Web-{96F43FD2-DE56-4F47-92D6-562379E32886}" dt="2022-06-06T16:43:23.683" v="0" actId="1076"/>
          <ac:picMkLst>
            <pc:docMk/>
            <pc:sldMk cId="2698734371" sldId="269"/>
            <ac:picMk id="2" creationId="{00000000-0000-0000-0000-000000000000}"/>
          </ac:picMkLst>
        </pc:picChg>
      </pc:sldChg>
    </pc:docChg>
  </pc:docChgLst>
  <pc:docChgLst>
    <pc:chgData name="BHUPINDER SINGH - 200911028" userId="S::bhupinder.singh@learner.manipal.edu::f4c091c2-db48-4f7c-8788-229c152ca19c" providerId="AD" clId="Web-{EDE96030-3F2C-4ACB-A3B7-E39C93B7DEB2}"/>
    <pc:docChg chg="modSld">
      <pc:chgData name="BHUPINDER SINGH - 200911028" userId="S::bhupinder.singh@learner.manipal.edu::f4c091c2-db48-4f7c-8788-229c152ca19c" providerId="AD" clId="Web-{EDE96030-3F2C-4ACB-A3B7-E39C93B7DEB2}" dt="2022-06-11T07:13:54.318" v="0" actId="1076"/>
      <pc:docMkLst>
        <pc:docMk/>
      </pc:docMkLst>
      <pc:sldChg chg="modSp">
        <pc:chgData name="BHUPINDER SINGH - 200911028" userId="S::bhupinder.singh@learner.manipal.edu::f4c091c2-db48-4f7c-8788-229c152ca19c" providerId="AD" clId="Web-{EDE96030-3F2C-4ACB-A3B7-E39C93B7DEB2}" dt="2022-06-11T07:13:54.318" v="0" actId="1076"/>
        <pc:sldMkLst>
          <pc:docMk/>
          <pc:sldMk cId="2760527295" sldId="263"/>
        </pc:sldMkLst>
        <pc:picChg chg="mod">
          <ac:chgData name="BHUPINDER SINGH - 200911028" userId="S::bhupinder.singh@learner.manipal.edu::f4c091c2-db48-4f7c-8788-229c152ca19c" providerId="AD" clId="Web-{EDE96030-3F2C-4ACB-A3B7-E39C93B7DEB2}" dt="2022-06-11T07:13:54.318" v="0" actId="1076"/>
          <ac:picMkLst>
            <pc:docMk/>
            <pc:sldMk cId="2760527295" sldId="263"/>
            <ac:picMk id="2" creationId="{00000000-0000-0000-0000-000000000000}"/>
          </ac:picMkLst>
        </pc:picChg>
      </pc:sldChg>
    </pc:docChg>
  </pc:docChgLst>
</pc:chgInfo>
</file>

<file path=ppt/media/image1.png>
</file>

<file path=ppt/media/image21.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07FC73-9389-4C44-8257-228915422A9F}" type="datetimeFigureOut">
              <a:rPr lang="en-US" smtClean="0"/>
              <a:t>7/19/2022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182936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07FC73-9389-4C44-8257-228915422A9F}" type="datetimeFigureOut">
              <a:rPr lang="en-US" smtClean="0"/>
              <a:t>7/19/2022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3153694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07FC73-9389-4C44-8257-228915422A9F}" type="datetimeFigureOut">
              <a:rPr lang="en-US" smtClean="0"/>
              <a:t>7/19/2022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4036434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07FC73-9389-4C44-8257-228915422A9F}" type="datetimeFigureOut">
              <a:rPr lang="en-US" smtClean="0"/>
              <a:t>7/19/2022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3763413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07FC73-9389-4C44-8257-228915422A9F}" type="datetimeFigureOut">
              <a:rPr lang="en-US" smtClean="0"/>
              <a:t>7/19/2022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1461392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07FC73-9389-4C44-8257-228915422A9F}" type="datetimeFigureOut">
              <a:rPr lang="en-US" smtClean="0"/>
              <a:t>7/19/2022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1512191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07FC73-9389-4C44-8257-228915422A9F}" type="datetimeFigureOut">
              <a:rPr lang="en-US" smtClean="0"/>
              <a:t>7/19/2022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1018192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07FC73-9389-4C44-8257-228915422A9F}" type="datetimeFigureOut">
              <a:rPr lang="en-US" smtClean="0"/>
              <a:t>7/19/2022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801295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7FC73-9389-4C44-8257-228915422A9F}" type="datetimeFigureOut">
              <a:rPr lang="en-US" smtClean="0"/>
              <a:t>7/19/2022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3575663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07FC73-9389-4C44-8257-228915422A9F}" type="datetimeFigureOut">
              <a:rPr lang="en-US" smtClean="0"/>
              <a:t>7/19/2022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4103792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07FC73-9389-4C44-8257-228915422A9F}" type="datetimeFigureOut">
              <a:rPr lang="en-US" smtClean="0"/>
              <a:t>7/19/2022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8743F4-B057-4B2F-8CB0-AB2FC2ECB2D3}" type="slidenum">
              <a:rPr lang="en-US" smtClean="0"/>
              <a:t>‹#›</a:t>
            </a:fld>
            <a:endParaRPr lang="en-US"/>
          </a:p>
        </p:txBody>
      </p:sp>
    </p:spTree>
    <p:extLst>
      <p:ext uri="{BB962C8B-B14F-4D97-AF65-F5344CB8AC3E}">
        <p14:creationId xmlns:p14="http://schemas.microsoft.com/office/powerpoint/2010/main" val="3580619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07FC73-9389-4C44-8257-228915422A9F}" type="datetimeFigureOut">
              <a:rPr lang="en-US" smtClean="0"/>
              <a:t>7/19/2022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8743F4-B057-4B2F-8CB0-AB2FC2ECB2D3}" type="slidenum">
              <a:rPr lang="en-US" smtClean="0"/>
              <a:t>‹#›</a:t>
            </a:fld>
            <a:endParaRPr lang="en-US"/>
          </a:p>
        </p:txBody>
      </p:sp>
    </p:spTree>
    <p:extLst>
      <p:ext uri="{BB962C8B-B14F-4D97-AF65-F5344CB8AC3E}">
        <p14:creationId xmlns:p14="http://schemas.microsoft.com/office/powerpoint/2010/main" val="2695414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8.emf"/><Relationship Id="rId2" Type="http://schemas.openxmlformats.org/officeDocument/2006/relationships/image" Target="../media/image23.emf"/><Relationship Id="rId1" Type="http://schemas.openxmlformats.org/officeDocument/2006/relationships/slideLayout" Target="../slideLayouts/slideLayout1.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itle 1"/>
          <p:cNvSpPr>
            <a:spLocks noGrp="1"/>
          </p:cNvSpPr>
          <p:nvPr>
            <p:ph type="ctrTitle"/>
          </p:nvPr>
        </p:nvSpPr>
        <p:spPr/>
        <p:txBody>
          <a:bodyPr/>
          <a:lstStyle/>
          <a:p>
            <a:r>
              <a:rPr lang="en-US"/>
              <a:t>8254 - Programmable interval timer</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6466" y="5594959"/>
            <a:ext cx="609600" cy="609600"/>
          </a:xfrm>
          <a:prstGeom prst="rect">
            <a:avLst/>
          </a:prstGeom>
        </p:spPr>
      </p:pic>
    </p:spTree>
    <p:extLst>
      <p:ext uri="{BB962C8B-B14F-4D97-AF65-F5344CB8AC3E}">
        <p14:creationId xmlns:p14="http://schemas.microsoft.com/office/powerpoint/2010/main" val="3864155114"/>
      </p:ext>
    </p:extLst>
  </p:cSld>
  <p:clrMapOvr>
    <a:masterClrMapping/>
  </p:clrMapOvr>
  <mc:AlternateContent xmlns:mc="http://schemas.openxmlformats.org/markup-compatibility/2006">
    <mc:Choice xmlns:p14="http://schemas.microsoft.com/office/powerpoint/2010/main" Requires="p14">
      <p:transition spd="slow" p14:dur="2000" advTm="12822"/>
    </mc:Choice>
    <mc:Fallback>
      <p:transition spd="slow" advTm="12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65745" y="377693"/>
            <a:ext cx="9289879" cy="6101700"/>
          </a:xfrm>
          <a:prstGeom prst="rect">
            <a:avLst/>
          </a:prstGeom>
        </p:spPr>
      </p:pic>
    </p:spTree>
    <p:extLst>
      <p:ext uri="{BB962C8B-B14F-4D97-AF65-F5344CB8AC3E}">
        <p14:creationId xmlns:p14="http://schemas.microsoft.com/office/powerpoint/2010/main" val="2870125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23051" y="454818"/>
            <a:ext cx="9090442" cy="6050792"/>
          </a:xfrm>
          <a:prstGeom prst="rect">
            <a:avLst/>
          </a:prstGeom>
        </p:spPr>
      </p:pic>
      <p:sp>
        <p:nvSpPr>
          <p:cNvPr id="3" name="TextBox 2">
            <a:extLst>
              <a:ext uri="{FF2B5EF4-FFF2-40B4-BE49-F238E27FC236}">
                <a16:creationId xmlns:a16="http://schemas.microsoft.com/office/drawing/2014/main" id="{B6ACECD1-F6FA-687C-4AA8-96DE6FF950AD}"/>
              </a:ext>
            </a:extLst>
          </p:cNvPr>
          <p:cNvSpPr txBox="1"/>
          <p:nvPr/>
        </p:nvSpPr>
        <p:spPr>
          <a:xfrm>
            <a:off x="4724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Tree>
    <p:extLst>
      <p:ext uri="{BB962C8B-B14F-4D97-AF65-F5344CB8AC3E}">
        <p14:creationId xmlns:p14="http://schemas.microsoft.com/office/powerpoint/2010/main" val="3887615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73177" y="401032"/>
            <a:ext cx="8926668" cy="6304369"/>
          </a:xfrm>
          <a:prstGeom prst="rect">
            <a:avLst/>
          </a:prstGeom>
        </p:spPr>
      </p:pic>
    </p:spTree>
    <p:extLst>
      <p:ext uri="{BB962C8B-B14F-4D97-AF65-F5344CB8AC3E}">
        <p14:creationId xmlns:p14="http://schemas.microsoft.com/office/powerpoint/2010/main" val="927768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75815" y="341727"/>
            <a:ext cx="8760256" cy="6196499"/>
          </a:xfrm>
          <a:prstGeom prst="rect">
            <a:avLst/>
          </a:prstGeom>
        </p:spPr>
      </p:pic>
    </p:spTree>
    <p:extLst>
      <p:ext uri="{BB962C8B-B14F-4D97-AF65-F5344CB8AC3E}">
        <p14:creationId xmlns:p14="http://schemas.microsoft.com/office/powerpoint/2010/main" val="3418377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20411" y="511020"/>
            <a:ext cx="8945855" cy="5853414"/>
          </a:xfrm>
          <a:prstGeom prst="rect">
            <a:avLst/>
          </a:prstGeom>
        </p:spPr>
      </p:pic>
    </p:spTree>
    <p:extLst>
      <p:ext uri="{BB962C8B-B14F-4D97-AF65-F5344CB8AC3E}">
        <p14:creationId xmlns:p14="http://schemas.microsoft.com/office/powerpoint/2010/main" val="2698734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29394" y="486355"/>
            <a:ext cx="8383848" cy="6126891"/>
          </a:xfrm>
          <a:prstGeom prst="rect">
            <a:avLst/>
          </a:prstGeom>
        </p:spPr>
      </p:pic>
    </p:spTree>
    <p:extLst>
      <p:ext uri="{BB962C8B-B14F-4D97-AF65-F5344CB8AC3E}">
        <p14:creationId xmlns:p14="http://schemas.microsoft.com/office/powerpoint/2010/main" val="1876840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80532" y="551734"/>
            <a:ext cx="8924029" cy="5571788"/>
          </a:xfrm>
          <a:prstGeom prst="rect">
            <a:avLst/>
          </a:prstGeom>
        </p:spPr>
      </p:pic>
    </p:spTree>
    <p:extLst>
      <p:ext uri="{BB962C8B-B14F-4D97-AF65-F5344CB8AC3E}">
        <p14:creationId xmlns:p14="http://schemas.microsoft.com/office/powerpoint/2010/main" val="3220757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E7362A-67BE-00CD-CDBA-C0BA7046518B}"/>
              </a:ext>
            </a:extLst>
          </p:cNvPr>
          <p:cNvSpPr>
            <a:spLocks noGrp="1"/>
          </p:cNvSpPr>
          <p:nvPr>
            <p:ph idx="1"/>
          </p:nvPr>
        </p:nvSpPr>
        <p:spPr>
          <a:xfrm>
            <a:off x="838200" y="363077"/>
            <a:ext cx="10515600" cy="6342369"/>
          </a:xfrm>
        </p:spPr>
        <p:txBody>
          <a:bodyPr vert="horz" lIns="91440" tIns="45720" rIns="91440" bIns="45720" rtlCol="0" anchor="t">
            <a:normAutofit fontScale="70000" lnSpcReduction="20000"/>
          </a:bodyPr>
          <a:lstStyle/>
          <a:p>
            <a:r>
              <a:rPr lang="en-GB" b="1">
                <a:ea typeface="+mn-lt"/>
                <a:cs typeface="+mn-lt"/>
              </a:rPr>
              <a:t>Mode 0 (Interrupt on Terminal Count) –</a:t>
            </a:r>
            <a:r>
              <a:rPr lang="en-GB">
                <a:ea typeface="+mn-lt"/>
                <a:cs typeface="+mn-lt"/>
              </a:rPr>
              <a:t> Mode 0 is typically used for event counting. After the Control Word is written, OUT is initially low, and will remain low until the counter reaches zero it is decremented by 1 after every clock cycle. OUT then goes high and remains high until a new count or a new Mode 0 Control Word is written into the counter. GATE = 1 enables counting, GATE = 0 disables counting.</a:t>
            </a:r>
            <a:endParaRPr lang="en-GB">
              <a:cs typeface="Calibri" panose="020F0502020204030204"/>
            </a:endParaRPr>
          </a:p>
          <a:p>
            <a:r>
              <a:rPr lang="en-GB" b="1">
                <a:ea typeface="+mn-lt"/>
                <a:cs typeface="+mn-lt"/>
              </a:rPr>
              <a:t>Mode 1 (Hardware </a:t>
            </a:r>
            <a:r>
              <a:rPr lang="en-GB" b="1" err="1">
                <a:ea typeface="+mn-lt"/>
                <a:cs typeface="+mn-lt"/>
              </a:rPr>
              <a:t>Retriggerable</a:t>
            </a:r>
            <a:r>
              <a:rPr lang="en-GB" b="1">
                <a:ea typeface="+mn-lt"/>
                <a:cs typeface="+mn-lt"/>
              </a:rPr>
              <a:t> One Shot) –</a:t>
            </a:r>
            <a:r>
              <a:rPr lang="en-GB">
                <a:ea typeface="+mn-lt"/>
                <a:cs typeface="+mn-lt"/>
              </a:rPr>
              <a:t> OUT will be initially high. OUT will go low on the CLK pulse following a trigger to begin the one-shot pulse, and will remain low until the counter reaches zero.</a:t>
            </a:r>
            <a:endParaRPr lang="en-GB"/>
          </a:p>
          <a:p>
            <a:r>
              <a:rPr lang="en-GB" b="1">
                <a:ea typeface="+mn-lt"/>
                <a:cs typeface="+mn-lt"/>
              </a:rPr>
              <a:t>Mode 2 (Rate Generator) –</a:t>
            </a:r>
            <a:r>
              <a:rPr lang="en-GB">
                <a:ea typeface="+mn-lt"/>
                <a:cs typeface="+mn-lt"/>
              </a:rPr>
              <a:t> Initially value of OUT is low. When counting is enabled, it becomes high and this process repeats periodically. Value of count = Input Frequency / Output Frequency. This mode works as a frequency divider.</a:t>
            </a:r>
            <a:endParaRPr lang="en-GB"/>
          </a:p>
          <a:p>
            <a:r>
              <a:rPr lang="en-GB" b="1">
                <a:ea typeface="+mn-lt"/>
                <a:cs typeface="+mn-lt"/>
              </a:rPr>
              <a:t>Mode 3 (Square Wave Generator) –</a:t>
            </a:r>
            <a:r>
              <a:rPr lang="en-GB">
                <a:ea typeface="+mn-lt"/>
                <a:cs typeface="+mn-lt"/>
              </a:rPr>
              <a:t> Counting is enabled when GATE = 1 and disabled when GATE = 0. This mode is used to generate square waveform and time period (equal to count) is generated. If N is count and is even then </a:t>
            </a:r>
            <a:r>
              <a:rPr lang="en-GB" err="1">
                <a:ea typeface="+mn-lt"/>
                <a:cs typeface="+mn-lt"/>
              </a:rPr>
              <a:t>ontime</a:t>
            </a:r>
            <a:r>
              <a:rPr lang="en-GB">
                <a:ea typeface="+mn-lt"/>
                <a:cs typeface="+mn-lt"/>
              </a:rPr>
              <a:t> of wave = N/2 and </a:t>
            </a:r>
            <a:r>
              <a:rPr lang="en-GB" err="1">
                <a:ea typeface="+mn-lt"/>
                <a:cs typeface="+mn-lt"/>
              </a:rPr>
              <a:t>offtime</a:t>
            </a:r>
            <a:r>
              <a:rPr lang="en-GB">
                <a:ea typeface="+mn-lt"/>
                <a:cs typeface="+mn-lt"/>
              </a:rPr>
              <a:t> = N/2 If N is odd the </a:t>
            </a:r>
            <a:r>
              <a:rPr lang="en-GB" err="1">
                <a:ea typeface="+mn-lt"/>
                <a:cs typeface="+mn-lt"/>
              </a:rPr>
              <a:t>ontime</a:t>
            </a:r>
            <a:r>
              <a:rPr lang="en-GB">
                <a:ea typeface="+mn-lt"/>
                <a:cs typeface="+mn-lt"/>
              </a:rPr>
              <a:t> = (N + 1) / 2 and </a:t>
            </a:r>
            <a:r>
              <a:rPr lang="en-GB" err="1">
                <a:ea typeface="+mn-lt"/>
                <a:cs typeface="+mn-lt"/>
              </a:rPr>
              <a:t>offtime</a:t>
            </a:r>
            <a:r>
              <a:rPr lang="en-GB">
                <a:ea typeface="+mn-lt"/>
                <a:cs typeface="+mn-lt"/>
              </a:rPr>
              <a:t> = (N – 1) / 2</a:t>
            </a:r>
            <a:endParaRPr lang="en-GB"/>
          </a:p>
          <a:p>
            <a:r>
              <a:rPr lang="en-GB" b="1">
                <a:ea typeface="+mn-lt"/>
                <a:cs typeface="+mn-lt"/>
              </a:rPr>
              <a:t>Mode 4 (Software Triggered Strobe) –</a:t>
            </a:r>
            <a:r>
              <a:rPr lang="en-GB">
                <a:ea typeface="+mn-lt"/>
                <a:cs typeface="+mn-lt"/>
              </a:rPr>
              <a:t> In this mode counting is enabled by using GATE = 1 and disabled by GATE = 0. Initially value of OUT is high and becomes low when value of count is at last stage. Count is reloaded again for subsequent clock pulse.</a:t>
            </a:r>
            <a:endParaRPr lang="en-GB"/>
          </a:p>
          <a:p>
            <a:r>
              <a:rPr lang="en-GB" b="1">
                <a:ea typeface="+mn-lt"/>
                <a:cs typeface="+mn-lt"/>
              </a:rPr>
              <a:t>Mode 5 (Hardware Triggered Strobe) –</a:t>
            </a:r>
            <a:r>
              <a:rPr lang="en-GB">
                <a:ea typeface="+mn-lt"/>
                <a:cs typeface="+mn-lt"/>
              </a:rPr>
              <a:t> OUT will initially be high. Counting is triggered by a rising edge of GATE. When the initial count has expired, OUT will go low for one clock pulse and then go high again. After writing the Control Word and initial count, the counter will not be loaded until the clock pulse after a trigger.</a:t>
            </a:r>
            <a:endParaRPr lang="en-GB"/>
          </a:p>
          <a:p>
            <a:endParaRPr lang="en-GB">
              <a:cs typeface="Calibri"/>
            </a:endParaRPr>
          </a:p>
          <a:p>
            <a:r>
              <a:rPr lang="en-GB">
                <a:cs typeface="Calibri"/>
              </a:rPr>
              <a:t>-GFG</a:t>
            </a:r>
          </a:p>
        </p:txBody>
      </p:sp>
    </p:spTree>
    <p:extLst>
      <p:ext uri="{BB962C8B-B14F-4D97-AF65-F5344CB8AC3E}">
        <p14:creationId xmlns:p14="http://schemas.microsoft.com/office/powerpoint/2010/main" val="3942446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61053" y="148840"/>
            <a:ext cx="8975529" cy="6309811"/>
          </a:xfrm>
          <a:prstGeom prst="rect">
            <a:avLst/>
          </a:prstGeom>
        </p:spPr>
      </p:pic>
    </p:spTree>
    <p:extLst>
      <p:ext uri="{BB962C8B-B14F-4D97-AF65-F5344CB8AC3E}">
        <p14:creationId xmlns:p14="http://schemas.microsoft.com/office/powerpoint/2010/main" val="3830886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72811" y="259019"/>
            <a:ext cx="8493031" cy="6047536"/>
          </a:xfrm>
          <a:prstGeom prst="rect">
            <a:avLst/>
          </a:prstGeom>
        </p:spPr>
      </p:pic>
    </p:spTree>
    <p:extLst>
      <p:ext uri="{BB962C8B-B14F-4D97-AF65-F5344CB8AC3E}">
        <p14:creationId xmlns:p14="http://schemas.microsoft.com/office/powerpoint/2010/main" val="1254726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stretch>
            <a:fillRect/>
          </a:stretch>
        </p:blipFill>
        <p:spPr>
          <a:xfrm>
            <a:off x="657982" y="383861"/>
            <a:ext cx="9362364" cy="6264323"/>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rot="20760000">
            <a:off x="10855891" y="6206975"/>
            <a:ext cx="609600" cy="609600"/>
          </a:xfrm>
          <a:prstGeom prst="rect">
            <a:avLst/>
          </a:prstGeom>
        </p:spPr>
      </p:pic>
    </p:spTree>
    <p:extLst>
      <p:ext uri="{BB962C8B-B14F-4D97-AF65-F5344CB8AC3E}">
        <p14:creationId xmlns:p14="http://schemas.microsoft.com/office/powerpoint/2010/main" val="4151692461"/>
      </p:ext>
    </p:extLst>
  </p:cSld>
  <p:clrMapOvr>
    <a:masterClrMapping/>
  </p:clrMapOvr>
  <mc:AlternateContent xmlns:mc="http://schemas.openxmlformats.org/markup-compatibility/2006">
    <mc:Choice xmlns:p14="http://schemas.microsoft.com/office/powerpoint/2010/main" Requires="p14">
      <p:transition spd="slow" p14:dur="2000" advTm="39920"/>
    </mc:Choice>
    <mc:Fallback>
      <p:transition spd="slow" advTm="39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3027" x="10180638" y="3295650"/>
          <p14:tracePt t="3260" x="9759950" y="3375025"/>
          <p14:tracePt t="3360" x="8661400" y="3490913"/>
          <p14:tracePt t="3460" x="6813550" y="3268663"/>
          <p14:tracePt t="3560" x="6276975" y="2847975"/>
          <p14:tracePt t="3657" x="6286500" y="2625725"/>
          <p14:tracePt t="3706" x="6276975" y="2517775"/>
          <p14:tracePt t="3754" x="5991225" y="2241550"/>
          <p14:tracePt t="3803" x="5116513" y="2125663"/>
          <p14:tracePt t="3898" x="4483100" y="2251075"/>
          <p14:tracePt t="3997" x="4510088" y="2276475"/>
          <p14:tracePt t="4046" x="4510088" y="2366963"/>
          <p14:tracePt t="4094" x="4367213" y="2544763"/>
          <p14:tracePt t="4144" x="4303713" y="2608263"/>
          <p14:tracePt t="4193" x="4303713" y="2616200"/>
          <p14:tracePt t="4246" x="4367213" y="2608263"/>
          <p14:tracePt t="4295" x="4367213" y="2598738"/>
          <p14:tracePt t="4391" x="4367213" y="2589213"/>
          <p14:tracePt t="4439" x="4340225" y="2554288"/>
          <p14:tracePt t="4492" x="4322763" y="2536825"/>
          <p14:tracePt t="4540" x="4322763" y="2527300"/>
          <p14:tracePt t="4650" x="4330700" y="2527300"/>
          <p14:tracePt t="4699" x="4589463" y="2490788"/>
          <p14:tracePt t="4751" x="5081588" y="2465388"/>
          <p14:tracePt t="4802" x="5286375" y="2428875"/>
          <p14:tracePt t="4852" x="5446713" y="2401888"/>
          <p14:tracePt t="4900" x="5697538" y="2366963"/>
          <p14:tracePt t="4948" x="5875338" y="2366963"/>
          <p14:tracePt t="5001" x="6045200" y="2366963"/>
          <p14:tracePt t="5051" x="6180138" y="2366963"/>
          <p14:tracePt t="5100" x="6313488" y="2384425"/>
          <p14:tracePt t="5148" x="6429375" y="2419350"/>
          <p14:tracePt t="5197" x="6688138" y="2428875"/>
          <p14:tracePt t="5198" x="6697663" y="2419350"/>
          <p14:tracePt t="5249" x="6742113" y="2419350"/>
          <p14:tracePt t="5298" x="6804025" y="2419350"/>
          <p14:tracePt t="5417" x="6813550" y="2419350"/>
          <p14:tracePt t="5482" x="6823075" y="2419350"/>
          <p14:tracePt t="5529" x="6831013" y="2419350"/>
          <p14:tracePt t="5578" x="6858000" y="2419350"/>
          <p14:tracePt t="5628" x="6919913" y="2411413"/>
          <p14:tracePt t="5677" x="6929438" y="2411413"/>
          <p14:tracePt t="5727" x="7010400" y="2393950"/>
          <p14:tracePt t="5779" x="7153275" y="2374900"/>
          <p14:tracePt t="5830" x="7259638" y="2347913"/>
          <p14:tracePt t="5879" x="7304088" y="2339975"/>
          <p14:tracePt t="5930" x="7394575" y="2339975"/>
          <p14:tracePt t="5978" x="7537450" y="2330450"/>
          <p14:tracePt t="6027" x="7554913" y="2330450"/>
          <p14:tracePt t="6288" x="7554913" y="2322513"/>
          <p14:tracePt t="6389" x="7545388" y="2322513"/>
          <p14:tracePt t="6447" x="7545388" y="2339975"/>
          <p14:tracePt t="6499" x="7510463" y="2357438"/>
          <p14:tracePt t="6548" x="7491413" y="2384425"/>
          <p14:tracePt t="6597" x="7473950" y="2393950"/>
          <p14:tracePt t="6653" x="7466013" y="2411413"/>
          <p14:tracePt t="6906" x="7456488" y="2419350"/>
          <p14:tracePt t="6984" x="7446963" y="2428875"/>
          <p14:tracePt t="7031" x="7429500" y="2446338"/>
          <p14:tracePt t="17493" x="7419975" y="2446338"/>
          <p14:tracePt t="17587" x="7402513" y="2455863"/>
          <p14:tracePt t="17638" x="7394575" y="2465388"/>
          <p14:tracePt t="18988" x="7385050" y="2465388"/>
          <p14:tracePt t="19080" x="7358063" y="2482850"/>
          <p14:tracePt t="19129" x="7340600" y="2500313"/>
          <p14:tracePt t="19977" x="7331075" y="2509838"/>
          <p14:tracePt t="20052" x="7331075" y="2517775"/>
          <p14:tracePt t="20107" x="7323138" y="2517775"/>
          <p14:tracePt t="20173" x="7323138" y="2527300"/>
          <p14:tracePt t="20226" x="7313613" y="2527300"/>
          <p14:tracePt t="20295" x="7313613" y="2536825"/>
          <p14:tracePt t="20382" x="7313613" y="2544763"/>
          <p14:tracePt t="26197" x="7304088" y="2544763"/>
          <p14:tracePt t="26273" x="7286625" y="2571750"/>
          <p14:tracePt t="26322" x="7277100" y="2608263"/>
          <p14:tracePt t="26370" x="7259638" y="2633663"/>
          <p14:tracePt t="26418" x="7242175" y="2670175"/>
          <p14:tracePt t="26466" x="7242175" y="2705100"/>
          <p14:tracePt t="26515" x="7242175" y="2732088"/>
          <p14:tracePt t="26563" x="7242175" y="2759075"/>
          <p14:tracePt t="26614" x="7242175" y="2795588"/>
          <p14:tracePt t="26667" x="7215188" y="2847975"/>
          <p14:tracePt t="26721" x="7180263" y="3009900"/>
          <p14:tracePt t="26769" x="7170738" y="3054350"/>
          <p14:tracePt t="26818" x="7170738" y="3062288"/>
          <p14:tracePt t="26873" x="7170738" y="3071813"/>
          <p14:tracePt t="26924" x="7170738" y="3098800"/>
          <p14:tracePt t="26972" x="7170738" y="3125788"/>
          <p14:tracePt t="27022" x="7170738" y="3133725"/>
          <p14:tracePt t="27132" x="7170738" y="3143250"/>
          <p14:tracePt t="27198" x="7170738" y="3152775"/>
          <p14:tracePt t="27354" x="7180263" y="3160713"/>
          <p14:tracePt t="28629" x="7170738" y="3160713"/>
          <p14:tracePt t="28728" x="7161213" y="3160713"/>
          <p14:tracePt t="28879" x="7161213" y="3170238"/>
          <p14:tracePt t="28954" x="7116763" y="3375025"/>
          <p14:tracePt t="29003" x="6938963" y="3732213"/>
          <p14:tracePt t="29054" x="6724650" y="4017963"/>
          <p14:tracePt t="29103" x="6697663" y="4037013"/>
          <p14:tracePt t="29156" x="6653213" y="4054475"/>
          <p14:tracePt t="29204" x="6429375" y="4197350"/>
          <p14:tracePt t="29253" x="6296025" y="4268788"/>
          <p14:tracePt t="29301" x="6251575" y="4330700"/>
          <p14:tracePt t="29350" x="6215063" y="4429125"/>
          <p14:tracePt t="29398" x="6188075" y="4465638"/>
          <p14:tracePt t="29446" x="6153150" y="4643438"/>
          <p14:tracePt t="29499" x="6134100" y="4751388"/>
          <p14:tracePt t="29550" x="6116638" y="4822825"/>
          <p14:tracePt t="29597" x="6089650" y="4867275"/>
          <p14:tracePt t="29648" x="6054725" y="4956175"/>
          <p14:tracePt t="29696" x="5991225" y="5081588"/>
          <p14:tracePt t="29747" x="5902325" y="5197475"/>
          <p14:tracePt t="29796" x="5786438" y="5303838"/>
          <p14:tracePt t="29848" x="5732463" y="5357813"/>
          <p14:tracePt t="29897" x="5626100" y="5429250"/>
          <p14:tracePt t="29947" x="5518150" y="5429250"/>
          <p14:tracePt t="29995" x="5384800" y="5375275"/>
          <p14:tracePt t="30043" x="5232400" y="5375275"/>
          <p14:tracePt t="30093" x="5027613" y="5465763"/>
          <p14:tracePt t="30239" x="4786313" y="5653088"/>
          <p14:tracePt t="30291" x="4776788" y="5670550"/>
          <p14:tracePt t="30341" x="4759325" y="5724525"/>
          <p14:tracePt t="30389" x="4759325" y="5768975"/>
          <p14:tracePt t="30437" x="4759325" y="5786438"/>
          <p14:tracePt t="30485" x="4732338" y="5813425"/>
          <p14:tracePt t="30533" x="4714875" y="5840413"/>
          <p14:tracePt t="30666" x="4714875" y="5848350"/>
          <p14:tracePt t="30728" x="4741863" y="5848350"/>
          <p14:tracePt t="30779" x="4751388" y="5848350"/>
          <p14:tracePt t="30829" x="4759325" y="5848350"/>
          <p14:tracePt t="30878" x="4830763" y="5813425"/>
          <p14:tracePt t="30927" x="4911725" y="5776913"/>
          <p14:tracePt t="30977" x="4938713" y="5759450"/>
          <p14:tracePt t="31190" x="4946650" y="5759450"/>
          <p14:tracePt t="31283" x="4983163" y="5759450"/>
          <p14:tracePt t="31331" x="5072063" y="5776913"/>
          <p14:tracePt t="31381" x="5108575" y="5786438"/>
          <p14:tracePt t="31430" x="5205413" y="5803900"/>
          <p14:tracePt t="31479" x="5241925" y="5803900"/>
          <p14:tracePt t="31528" x="5276850" y="5803900"/>
          <p14:tracePt t="31576" x="5394325" y="5803900"/>
          <p14:tracePt t="31625" x="5581650" y="5768975"/>
          <p14:tracePt t="31675" x="5732463" y="5732463"/>
          <p14:tracePt t="31723" x="6037263" y="5732463"/>
          <p14:tracePt t="31773" x="6269038" y="5715000"/>
          <p14:tracePt t="31821" x="6384925" y="5688013"/>
          <p14:tracePt t="31873" x="6419850" y="5680075"/>
          <p14:tracePt t="31925" x="6537325" y="5670550"/>
          <p14:tracePt t="31977" x="6661150" y="5670550"/>
          <p14:tracePt t="32027" x="6929438" y="5643563"/>
          <p14:tracePt t="32079" x="7045325" y="5626100"/>
          <p14:tracePt t="32127" x="7108825" y="5626100"/>
          <p14:tracePt t="32177" x="7161213" y="5643563"/>
          <p14:tracePt t="32226" x="7205663" y="5653088"/>
          <p14:tracePt t="32277" x="7348538" y="5661025"/>
          <p14:tracePt t="32327" x="7500938" y="5680075"/>
          <p14:tracePt t="32377" x="7518400" y="5680075"/>
          <p14:tracePt t="32427" x="7545388" y="5688013"/>
          <p14:tracePt t="32476" x="7562850" y="5697538"/>
          <p14:tracePt t="32616" x="7572375" y="5697538"/>
          <p14:tracePt t="32692" x="7581900" y="5697538"/>
          <p14:tracePt t="32826" x="7589838" y="5697538"/>
          <p14:tracePt t="32903" x="7589838" y="5705475"/>
          <p14:tracePt t="32951" x="7608888" y="5724525"/>
          <p14:tracePt t="33078" x="7616825" y="5724525"/>
          <p14:tracePt t="33151" x="7616825" y="5732463"/>
          <p14:tracePt t="33201" x="7634288" y="5741988"/>
          <p14:tracePt t="33251" x="7653338" y="5759450"/>
          <p14:tracePt t="33298" x="7661275" y="5759450"/>
          <p14:tracePt t="33555" x="7661275" y="5768975"/>
          <p14:tracePt t="33633" x="7697788" y="5786438"/>
          <p14:tracePt t="33682" x="7715250" y="5786438"/>
          <p14:tracePt t="33733" x="7858125" y="5768975"/>
          <p14:tracePt t="33782" x="7956550" y="5768975"/>
          <p14:tracePt t="33831" x="7991475" y="5768975"/>
          <p14:tracePt t="33881" x="8018463" y="5759450"/>
          <p14:tracePt t="33929" x="8027988" y="5759450"/>
          <p14:tracePt t="34029" x="8153400" y="5759450"/>
          <p14:tracePt t="34079" x="8215313" y="5759450"/>
          <p14:tracePt t="34127" x="8251825" y="5759450"/>
          <p14:tracePt t="34440" x="8259763" y="5759450"/>
          <p14:tracePt t="38184" x="8251825" y="5759450"/>
          <p14:tracePt t="38269" x="8232775" y="5759450"/>
          <p14:tracePt t="38317" x="8180388" y="5751513"/>
          <p14:tracePt t="38368" x="8161338" y="5741988"/>
          <p14:tracePt t="38416" x="8153400" y="5741988"/>
          <p14:tracePt t="38465" x="8126413" y="5732463"/>
          <p14:tracePt t="38513" x="8108950" y="5732463"/>
          <p14:tracePt t="38561" x="8089900" y="5715000"/>
          <p14:tracePt t="38611" x="8018463" y="5688013"/>
          <p14:tracePt t="38660" x="7947025" y="5661025"/>
          <p14:tracePt t="38710" x="7875588" y="5643563"/>
          <p14:tracePt t="38764" x="7680325" y="5643563"/>
          <p14:tracePt t="38813" x="7705725" y="5572125"/>
          <p14:tracePt t="38861" x="7705725" y="5562600"/>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76715" y="125577"/>
            <a:ext cx="8846063" cy="1030313"/>
          </a:xfrm>
          <a:prstGeom prst="rect">
            <a:avLst/>
          </a:prstGeom>
        </p:spPr>
      </p:pic>
      <p:pic>
        <p:nvPicPr>
          <p:cNvPr id="4" name="Picture 3"/>
          <p:cNvPicPr>
            <a:picLocks noChangeAspect="1"/>
          </p:cNvPicPr>
          <p:nvPr/>
        </p:nvPicPr>
        <p:blipFill>
          <a:blip r:embed="rId3"/>
          <a:stretch>
            <a:fillRect/>
          </a:stretch>
        </p:blipFill>
        <p:spPr>
          <a:xfrm>
            <a:off x="1327783" y="796702"/>
            <a:ext cx="10161653" cy="5664123"/>
          </a:xfrm>
          <a:prstGeom prst="rect">
            <a:avLst/>
          </a:prstGeom>
          <a:ln>
            <a:noFill/>
          </a:ln>
          <a:effectLst>
            <a:softEdge rad="112500"/>
          </a:effectLst>
        </p:spPr>
      </p:pic>
    </p:spTree>
    <p:extLst>
      <p:ext uri="{BB962C8B-B14F-4D97-AF65-F5344CB8AC3E}">
        <p14:creationId xmlns:p14="http://schemas.microsoft.com/office/powerpoint/2010/main" val="18996951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27C8D-A3ED-1CCC-537D-515479802E16}"/>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78E7E9DB-5D4E-914C-F60E-4BA5FF560FA4}"/>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44698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304800" y="692696"/>
            <a:ext cx="3763144" cy="6165304"/>
          </a:xfrm>
          <a:prstGeom prst="rect">
            <a:avLst/>
          </a:prstGeom>
        </p:spPr>
        <p:txBody>
          <a:bodyPr vert="horz">
            <a:normAutofit fontScale="77500" lnSpcReduction="20000"/>
          </a:bodyPr>
          <a:lst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a:lstStyle>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Speed PROC</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BL,AH</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AX,120</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MUL BL</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BX,30720</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SUB BX,AX</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AL,01110100B</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DX, CNTRLWORD</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OUT DX,AL</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AX,30720</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DX,COUNT1</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OUT DX,AL</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MOV AL,AH</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r>
              <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rPr>
              <a:t>   OUT DX,AL</a:t>
            </a: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endPar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endParaRPr>
          </a:p>
          <a:p>
            <a:pPr marL="0" marR="0" lvl="0" indent="0" algn="l" defTabSz="914400" rtl="0" eaLnBrk="1" fontAlgn="auto" latinLnBrk="0" hangingPunct="1">
              <a:lnSpc>
                <a:spcPct val="100000"/>
              </a:lnSpc>
              <a:spcBef>
                <a:spcPct val="20000"/>
              </a:spcBef>
              <a:spcAft>
                <a:spcPts val="0"/>
              </a:spcAft>
              <a:buClr>
                <a:srgbClr val="F0A22E"/>
              </a:buClr>
              <a:buSzPct val="70000"/>
              <a:buFont typeface="Wingdings 2"/>
              <a:buNone/>
              <a:tabLst/>
              <a:defRPr/>
            </a:pPr>
            <a:endParaRPr kumimoji="0" lang="en-US" sz="3200" b="0" i="0" u="none" strike="noStrike" kern="1200" cap="none" spc="0" normalizeH="0" baseline="0" noProof="0">
              <a:ln>
                <a:noFill/>
              </a:ln>
              <a:solidFill>
                <a:sysClr val="windowText" lastClr="000000"/>
              </a:solidFill>
              <a:effectLst/>
              <a:uLnTx/>
              <a:uFillTx/>
              <a:latin typeface="Franklin Gothic Book"/>
              <a:ea typeface="+mn-ea"/>
              <a:cs typeface="+mn-cs"/>
            </a:endParaRPr>
          </a:p>
        </p:txBody>
      </p:sp>
      <p:sp>
        <p:nvSpPr>
          <p:cNvPr id="4" name="TextBox 3"/>
          <p:cNvSpPr txBox="1"/>
          <p:nvPr/>
        </p:nvSpPr>
        <p:spPr>
          <a:xfrm>
            <a:off x="4922862" y="413860"/>
            <a:ext cx="3465586" cy="6863417"/>
          </a:xfrm>
          <a:prstGeom prst="rect">
            <a:avLst/>
          </a:prstGeom>
          <a:noFill/>
        </p:spPr>
        <p:txBody>
          <a:bodyPr wrap="square" rtlCol="0">
            <a:spAutoFit/>
          </a:bodyPr>
          <a:lstStyle/>
          <a:p>
            <a:pPr eaLnBrk="0" fontAlgn="base" hangingPunct="0">
              <a:spcBef>
                <a:spcPct val="0"/>
              </a:spcBef>
              <a:spcAft>
                <a:spcPct val="0"/>
              </a:spcAft>
            </a:pPr>
            <a:r>
              <a:rPr lang="en-US" sz="2500">
                <a:solidFill>
                  <a:prstClr val="black"/>
                </a:solidFill>
                <a:latin typeface="Franklin Gothic Book"/>
              </a:rPr>
              <a:t>UP:  MOV DX,COUNT1</a:t>
            </a:r>
          </a:p>
          <a:p>
            <a:pPr eaLnBrk="0" fontAlgn="base" hangingPunct="0">
              <a:spcBef>
                <a:spcPct val="0"/>
              </a:spcBef>
              <a:spcAft>
                <a:spcPct val="0"/>
              </a:spcAft>
            </a:pPr>
            <a:r>
              <a:rPr lang="en-US" sz="2500">
                <a:solidFill>
                  <a:prstClr val="black"/>
                </a:solidFill>
                <a:latin typeface="Franklin Gothic Book"/>
              </a:rPr>
              <a:t>        IN AL,DX</a:t>
            </a:r>
          </a:p>
          <a:p>
            <a:pPr eaLnBrk="0" fontAlgn="base" hangingPunct="0">
              <a:spcBef>
                <a:spcPct val="0"/>
              </a:spcBef>
              <a:spcAft>
                <a:spcPct val="0"/>
              </a:spcAft>
            </a:pPr>
            <a:r>
              <a:rPr lang="en-US" sz="2500">
                <a:solidFill>
                  <a:prstClr val="black"/>
                </a:solidFill>
                <a:latin typeface="Franklin Gothic Book"/>
              </a:rPr>
              <a:t>        XCHG AL,AH</a:t>
            </a:r>
          </a:p>
          <a:p>
            <a:pPr eaLnBrk="0" fontAlgn="base" hangingPunct="0">
              <a:spcBef>
                <a:spcPct val="0"/>
              </a:spcBef>
              <a:spcAft>
                <a:spcPct val="0"/>
              </a:spcAft>
            </a:pPr>
            <a:r>
              <a:rPr lang="en-US" sz="2500">
                <a:solidFill>
                  <a:prstClr val="black"/>
                </a:solidFill>
                <a:latin typeface="Franklin Gothic Book"/>
              </a:rPr>
              <a:t>        IN AL,DX</a:t>
            </a:r>
          </a:p>
          <a:p>
            <a:pPr eaLnBrk="0" fontAlgn="base" hangingPunct="0">
              <a:spcBef>
                <a:spcPct val="0"/>
              </a:spcBef>
              <a:spcAft>
                <a:spcPct val="0"/>
              </a:spcAft>
            </a:pPr>
            <a:r>
              <a:rPr lang="en-US" sz="2500">
                <a:solidFill>
                  <a:prstClr val="black"/>
                </a:solidFill>
                <a:latin typeface="Franklin Gothic Book"/>
              </a:rPr>
              <a:t>        XCHG AL,AH</a:t>
            </a:r>
          </a:p>
          <a:p>
            <a:pPr eaLnBrk="0" fontAlgn="base" hangingPunct="0">
              <a:spcBef>
                <a:spcPct val="0"/>
              </a:spcBef>
              <a:spcAft>
                <a:spcPct val="0"/>
              </a:spcAft>
            </a:pPr>
            <a:r>
              <a:rPr lang="en-US" sz="2500">
                <a:solidFill>
                  <a:prstClr val="black"/>
                </a:solidFill>
                <a:latin typeface="Franklin Gothic Book"/>
              </a:rPr>
              <a:t>        CMP AX,BX</a:t>
            </a:r>
          </a:p>
          <a:p>
            <a:pPr eaLnBrk="0" fontAlgn="base" hangingPunct="0">
              <a:spcBef>
                <a:spcPct val="0"/>
              </a:spcBef>
              <a:spcAft>
                <a:spcPct val="0"/>
              </a:spcAft>
            </a:pPr>
            <a:r>
              <a:rPr lang="en-US" sz="2500">
                <a:solidFill>
                  <a:prstClr val="black"/>
                </a:solidFill>
                <a:latin typeface="Franklin Gothic Book"/>
              </a:rPr>
              <a:t>        JNC UP</a:t>
            </a:r>
          </a:p>
          <a:p>
            <a:pPr lvl="0" eaLnBrk="0" fontAlgn="base" hangingPunct="0">
              <a:spcBef>
                <a:spcPct val="0"/>
              </a:spcBef>
              <a:spcAft>
                <a:spcPct val="0"/>
              </a:spcAft>
            </a:pPr>
            <a:r>
              <a:rPr lang="en-US" sz="2400">
                <a:solidFill>
                  <a:prstClr val="black"/>
                </a:solidFill>
                <a:latin typeface="Franklin Gothic Book"/>
              </a:rPr>
              <a:t>MOV  AL,00110100B</a:t>
            </a:r>
          </a:p>
          <a:p>
            <a:pPr lvl="0" eaLnBrk="0" fontAlgn="base" hangingPunct="0">
              <a:spcBef>
                <a:spcPct val="0"/>
              </a:spcBef>
              <a:spcAft>
                <a:spcPct val="0"/>
              </a:spcAft>
            </a:pPr>
            <a:r>
              <a:rPr lang="en-US" sz="2400">
                <a:solidFill>
                  <a:prstClr val="black"/>
                </a:solidFill>
                <a:latin typeface="Franklin Gothic Book"/>
              </a:rPr>
              <a:t>MOV DX, CNTRLWORD</a:t>
            </a:r>
          </a:p>
          <a:p>
            <a:pPr lvl="0" eaLnBrk="0" fontAlgn="base" hangingPunct="0">
              <a:spcBef>
                <a:spcPct val="0"/>
              </a:spcBef>
              <a:spcAft>
                <a:spcPct val="0"/>
              </a:spcAft>
            </a:pPr>
            <a:r>
              <a:rPr lang="en-US" sz="2400">
                <a:solidFill>
                  <a:prstClr val="black"/>
                </a:solidFill>
                <a:latin typeface="Franklin Gothic Book"/>
              </a:rPr>
              <a:t>OUT DX, AL</a:t>
            </a:r>
          </a:p>
          <a:p>
            <a:pPr lvl="0" eaLnBrk="0" fontAlgn="base" hangingPunct="0">
              <a:spcBef>
                <a:spcPct val="0"/>
              </a:spcBef>
              <a:spcAft>
                <a:spcPct val="0"/>
              </a:spcAft>
            </a:pPr>
            <a:r>
              <a:rPr lang="en-US" sz="2400">
                <a:solidFill>
                  <a:prstClr val="black"/>
                </a:solidFill>
                <a:latin typeface="Franklin Gothic Book"/>
              </a:rPr>
              <a:t>MOV AX,30720</a:t>
            </a:r>
          </a:p>
          <a:p>
            <a:pPr lvl="0" eaLnBrk="0" fontAlgn="base" hangingPunct="0">
              <a:spcBef>
                <a:spcPct val="0"/>
              </a:spcBef>
              <a:spcAft>
                <a:spcPct val="0"/>
              </a:spcAft>
            </a:pPr>
            <a:r>
              <a:rPr lang="en-US" sz="2400">
                <a:solidFill>
                  <a:prstClr val="black"/>
                </a:solidFill>
                <a:latin typeface="Franklin Gothic Book"/>
              </a:rPr>
              <a:t>MOV DX,COUNT0</a:t>
            </a:r>
          </a:p>
          <a:p>
            <a:pPr lvl="0" eaLnBrk="0" fontAlgn="base" hangingPunct="0">
              <a:spcBef>
                <a:spcPct val="0"/>
              </a:spcBef>
              <a:spcAft>
                <a:spcPct val="0"/>
              </a:spcAft>
            </a:pPr>
            <a:r>
              <a:rPr lang="en-US" sz="2400">
                <a:solidFill>
                  <a:prstClr val="black"/>
                </a:solidFill>
                <a:latin typeface="Franklin Gothic Book"/>
              </a:rPr>
              <a:t>OUT DX,AL</a:t>
            </a:r>
          </a:p>
          <a:p>
            <a:pPr lvl="0" eaLnBrk="0" fontAlgn="base" hangingPunct="0">
              <a:spcBef>
                <a:spcPct val="0"/>
              </a:spcBef>
              <a:spcAft>
                <a:spcPct val="0"/>
              </a:spcAft>
            </a:pPr>
            <a:r>
              <a:rPr lang="en-US" sz="2400">
                <a:solidFill>
                  <a:prstClr val="black"/>
                </a:solidFill>
                <a:latin typeface="Franklin Gothic Book"/>
              </a:rPr>
              <a:t>MOV AL,AH</a:t>
            </a:r>
          </a:p>
          <a:p>
            <a:pPr lvl="0" eaLnBrk="0" fontAlgn="base" hangingPunct="0">
              <a:spcBef>
                <a:spcPct val="0"/>
              </a:spcBef>
              <a:spcAft>
                <a:spcPct val="0"/>
              </a:spcAft>
            </a:pPr>
            <a:r>
              <a:rPr lang="en-US" sz="2400">
                <a:solidFill>
                  <a:prstClr val="black"/>
                </a:solidFill>
                <a:latin typeface="Franklin Gothic Book"/>
              </a:rPr>
              <a:t>OUT DX,AL</a:t>
            </a:r>
          </a:p>
          <a:p>
            <a:pPr lvl="0" eaLnBrk="0" fontAlgn="base" hangingPunct="0">
              <a:spcBef>
                <a:spcPct val="0"/>
              </a:spcBef>
              <a:spcAft>
                <a:spcPct val="0"/>
              </a:spcAft>
            </a:pPr>
            <a:r>
              <a:rPr lang="en-US" sz="2400">
                <a:solidFill>
                  <a:prstClr val="black"/>
                </a:solidFill>
                <a:latin typeface="Franklin Gothic Book"/>
              </a:rPr>
              <a:t>RET</a:t>
            </a:r>
          </a:p>
          <a:p>
            <a:pPr lvl="0" eaLnBrk="0" fontAlgn="base" hangingPunct="0">
              <a:spcBef>
                <a:spcPct val="0"/>
              </a:spcBef>
              <a:spcAft>
                <a:spcPct val="0"/>
              </a:spcAft>
            </a:pPr>
            <a:r>
              <a:rPr lang="en-US" sz="2400">
                <a:solidFill>
                  <a:prstClr val="black"/>
                </a:solidFill>
                <a:latin typeface="Franklin Gothic Book"/>
              </a:rPr>
              <a:t>Speed ENDP</a:t>
            </a:r>
          </a:p>
          <a:p>
            <a:pPr eaLnBrk="0" fontAlgn="base" hangingPunct="0">
              <a:spcBef>
                <a:spcPct val="0"/>
              </a:spcBef>
              <a:spcAft>
                <a:spcPct val="0"/>
              </a:spcAft>
            </a:pPr>
            <a:endParaRPr lang="en-US" sz="2500">
              <a:solidFill>
                <a:prstClr val="black"/>
              </a:solidFill>
              <a:latin typeface="Franklin Gothic Book"/>
            </a:endParaRPr>
          </a:p>
        </p:txBody>
      </p:sp>
      <p:sp>
        <p:nvSpPr>
          <p:cNvPr id="2" name="TextBox 1">
            <a:extLst>
              <a:ext uri="{FF2B5EF4-FFF2-40B4-BE49-F238E27FC236}">
                <a16:creationId xmlns:a16="http://schemas.microsoft.com/office/drawing/2014/main" id="{42D906ED-4949-88A0-C932-959F54896DF5}"/>
              </a:ext>
            </a:extLst>
          </p:cNvPr>
          <p:cNvSpPr txBox="1"/>
          <p:nvPr/>
        </p:nvSpPr>
        <p:spPr>
          <a:xfrm>
            <a:off x="10048875" y="3590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Tree>
    <p:extLst>
      <p:ext uri="{BB962C8B-B14F-4D97-AF65-F5344CB8AC3E}">
        <p14:creationId xmlns:p14="http://schemas.microsoft.com/office/powerpoint/2010/main" val="42208130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0372" y="-17700"/>
            <a:ext cx="8238408" cy="2611219"/>
          </a:xfrm>
          <a:prstGeom prst="rect">
            <a:avLst/>
          </a:prstGeom>
        </p:spPr>
      </p:pic>
      <p:pic>
        <p:nvPicPr>
          <p:cNvPr id="4" name="Picture 3"/>
          <p:cNvPicPr>
            <a:picLocks noChangeAspect="1"/>
          </p:cNvPicPr>
          <p:nvPr/>
        </p:nvPicPr>
        <p:blipFill>
          <a:blip r:embed="rId3"/>
          <a:stretch>
            <a:fillRect/>
          </a:stretch>
        </p:blipFill>
        <p:spPr>
          <a:xfrm>
            <a:off x="73069" y="2515017"/>
            <a:ext cx="8338930" cy="2319281"/>
          </a:xfrm>
          <a:prstGeom prst="rect">
            <a:avLst/>
          </a:prstGeom>
        </p:spPr>
      </p:pic>
      <p:pic>
        <p:nvPicPr>
          <p:cNvPr id="5" name="Picture 4"/>
          <p:cNvPicPr>
            <a:picLocks noChangeAspect="1"/>
          </p:cNvPicPr>
          <p:nvPr/>
        </p:nvPicPr>
        <p:blipFill>
          <a:blip r:embed="rId4"/>
          <a:stretch>
            <a:fillRect/>
          </a:stretch>
        </p:blipFill>
        <p:spPr>
          <a:xfrm>
            <a:off x="37414" y="4816150"/>
            <a:ext cx="8306356" cy="2082794"/>
          </a:xfrm>
          <a:prstGeom prst="rect">
            <a:avLst/>
          </a:prstGeom>
        </p:spPr>
      </p:pic>
      <p:pic>
        <p:nvPicPr>
          <p:cNvPr id="6" name="Picture 5"/>
          <p:cNvPicPr>
            <a:picLocks noChangeAspect="1"/>
          </p:cNvPicPr>
          <p:nvPr/>
        </p:nvPicPr>
        <p:blipFill>
          <a:blip r:embed="rId5"/>
          <a:stretch>
            <a:fillRect/>
          </a:stretch>
        </p:blipFill>
        <p:spPr>
          <a:xfrm>
            <a:off x="8878026" y="1296537"/>
            <a:ext cx="2762471" cy="409433"/>
          </a:xfrm>
          <a:prstGeom prst="rect">
            <a:avLst/>
          </a:prstGeom>
        </p:spPr>
      </p:pic>
      <p:pic>
        <p:nvPicPr>
          <p:cNvPr id="7" name="Picture 6"/>
          <p:cNvPicPr>
            <a:picLocks noChangeAspect="1"/>
          </p:cNvPicPr>
          <p:nvPr/>
        </p:nvPicPr>
        <p:blipFill>
          <a:blip r:embed="rId6"/>
          <a:stretch>
            <a:fillRect/>
          </a:stretch>
        </p:blipFill>
        <p:spPr>
          <a:xfrm>
            <a:off x="7983597" y="4213002"/>
            <a:ext cx="3849011" cy="358650"/>
          </a:xfrm>
          <a:prstGeom prst="rect">
            <a:avLst/>
          </a:prstGeom>
        </p:spPr>
      </p:pic>
      <p:pic>
        <p:nvPicPr>
          <p:cNvPr id="8" name="Picture 7"/>
          <p:cNvPicPr>
            <a:picLocks noChangeAspect="1"/>
          </p:cNvPicPr>
          <p:nvPr/>
        </p:nvPicPr>
        <p:blipFill>
          <a:blip r:embed="rId7"/>
          <a:stretch>
            <a:fillRect/>
          </a:stretch>
        </p:blipFill>
        <p:spPr>
          <a:xfrm>
            <a:off x="8122511" y="6269637"/>
            <a:ext cx="3517986" cy="450397"/>
          </a:xfrm>
          <a:prstGeom prst="rect">
            <a:avLst/>
          </a:prstGeom>
        </p:spPr>
      </p:pic>
    </p:spTree>
    <p:extLst>
      <p:ext uri="{BB962C8B-B14F-4D97-AF65-F5344CB8AC3E}">
        <p14:creationId xmlns:p14="http://schemas.microsoft.com/office/powerpoint/2010/main" val="2127942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023582" y="340603"/>
            <a:ext cx="7124131" cy="3891796"/>
          </a:xfrm>
          <a:prstGeom prst="rect">
            <a:avLst/>
          </a:prstGeom>
        </p:spPr>
      </p:pic>
      <p:pic>
        <p:nvPicPr>
          <p:cNvPr id="3" name="Picture 2"/>
          <p:cNvPicPr>
            <a:picLocks noChangeAspect="1"/>
          </p:cNvPicPr>
          <p:nvPr/>
        </p:nvPicPr>
        <p:blipFill>
          <a:blip r:embed="rId5"/>
          <a:stretch>
            <a:fillRect/>
          </a:stretch>
        </p:blipFill>
        <p:spPr>
          <a:xfrm>
            <a:off x="8683785" y="993278"/>
            <a:ext cx="2722193" cy="4299043"/>
          </a:xfrm>
          <a:prstGeom prst="rect">
            <a:avLst/>
          </a:prstGeom>
        </p:spPr>
      </p:pic>
      <p:pic>
        <p:nvPicPr>
          <p:cNvPr id="4" name="Picture 3"/>
          <p:cNvPicPr>
            <a:picLocks noChangeAspect="1"/>
          </p:cNvPicPr>
          <p:nvPr/>
        </p:nvPicPr>
        <p:blipFill>
          <a:blip r:embed="rId6"/>
          <a:stretch>
            <a:fillRect/>
          </a:stretch>
        </p:blipFill>
        <p:spPr>
          <a:xfrm>
            <a:off x="1461465" y="4275036"/>
            <a:ext cx="6686248" cy="229282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4985" y="471353"/>
            <a:ext cx="609600" cy="609600"/>
          </a:xfrm>
          <a:prstGeom prst="rect">
            <a:avLst/>
          </a:prstGeom>
        </p:spPr>
      </p:pic>
    </p:spTree>
    <p:extLst>
      <p:ext uri="{BB962C8B-B14F-4D97-AF65-F5344CB8AC3E}">
        <p14:creationId xmlns:p14="http://schemas.microsoft.com/office/powerpoint/2010/main" val="1547056077"/>
      </p:ext>
    </p:extLst>
  </p:cSld>
  <p:clrMapOvr>
    <a:masterClrMapping/>
  </p:clrMapOvr>
  <mc:AlternateContent xmlns:mc="http://schemas.openxmlformats.org/markup-compatibility/2006">
    <mc:Choice xmlns:p14="http://schemas.microsoft.com/office/powerpoint/2010/main" Requires="p14">
      <p:transition spd="slow" p14:dur="2000" advTm="133566"/>
    </mc:Choice>
    <mc:Fallback>
      <p:transition spd="slow" advTm="13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801" x="7813675" y="5589588"/>
          <p14:tracePt t="844" x="10966450" y="5840413"/>
          <p14:tracePt t="895" x="11171238" y="5313363"/>
          <p14:tracePt t="923" x="10777538" y="4429125"/>
          <p14:tracePt t="945" x="10385425" y="3768725"/>
          <p14:tracePt t="978" x="9617075" y="2732088"/>
          <p14:tracePt t="1010" x="8759825" y="1919288"/>
          <p14:tracePt t="1043" x="7581900" y="1054100"/>
          <p14:tracePt t="1092" x="7251700" y="982663"/>
          <p14:tracePt t="1130" x="7188200" y="982663"/>
          <p14:tracePt t="1159" x="7134225" y="982663"/>
          <p14:tracePt t="1188" x="7054850" y="1009650"/>
          <p14:tracePt t="1218" x="7037388" y="1017588"/>
          <p14:tracePt t="1247" x="7018338" y="1027113"/>
          <p14:tracePt t="1276" x="6946900" y="1044575"/>
          <p14:tracePt t="1338" x="6804025" y="982663"/>
          <p14:tracePt t="1368" x="6411913" y="990600"/>
          <p14:tracePt t="1397" x="5911850" y="1116013"/>
          <p14:tracePt t="1427" x="5268913" y="1295400"/>
          <p14:tracePt t="1458" x="5010150" y="1393825"/>
          <p14:tracePt t="1488" x="4840288" y="1527175"/>
          <p14:tracePt t="1518" x="4724400" y="1608138"/>
          <p14:tracePt t="1550" x="4527550" y="1633538"/>
          <p14:tracePt t="1579" x="4133850" y="1660525"/>
          <p14:tracePt t="1609" x="3411538" y="1741488"/>
          <p14:tracePt t="1639" x="2813050" y="1776413"/>
          <p14:tracePt t="1669" x="2482850" y="1751013"/>
          <p14:tracePt t="1700" x="1928813" y="1884363"/>
          <p14:tracePt t="1729" x="1758950" y="2062163"/>
          <p14:tracePt t="1758" x="1758950" y="2276475"/>
          <p14:tracePt t="1788" x="1901825" y="2411413"/>
          <p14:tracePt t="1871" x="2679700" y="2517775"/>
          <p14:tracePt t="1901" x="2857500" y="2473325"/>
          <p14:tracePt t="1931" x="2874963" y="2455863"/>
          <p14:tracePt t="1961" x="2919413" y="2411413"/>
          <p14:tracePt t="1989" x="2965450" y="2384425"/>
          <p14:tracePt t="2019" x="3367088" y="2455863"/>
          <p14:tracePt t="2051" x="4545013" y="2768600"/>
          <p14:tracePt t="2108" x="7081838" y="2847975"/>
          <p14:tracePt t="2192" x="8108950" y="2847975"/>
          <p14:tracePt t="2248" x="8081963" y="2813050"/>
          <p14:tracePt t="2305" x="8072438" y="2813050"/>
          <p14:tracePt t="2334" x="8027988" y="2813050"/>
          <p14:tracePt t="2363" x="7966075" y="2822575"/>
          <p14:tracePt t="2392" x="7920038" y="2822575"/>
          <p14:tracePt t="2421" x="7902575" y="2840038"/>
          <p14:tracePt t="2452" x="7894638" y="2867025"/>
          <p14:tracePt t="2482" x="7894638" y="2874963"/>
          <p14:tracePt t="2610" x="7885113" y="2874963"/>
          <p14:tracePt t="2682" x="7875588" y="2874963"/>
          <p14:tracePt t="2732" x="7867650" y="2874963"/>
          <p14:tracePt t="3096" x="7867650" y="2884488"/>
          <p14:tracePt t="3156" x="7867650" y="2894013"/>
          <p14:tracePt t="3362" x="7867650" y="2901950"/>
          <p14:tracePt t="3496" x="7875588" y="2911475"/>
          <p14:tracePt t="3557" x="7875588" y="2919413"/>
          <p14:tracePt t="3587" x="7885113" y="2928938"/>
          <p14:tracePt t="3617" x="7902575" y="2938463"/>
          <p14:tracePt t="3646" x="7912100" y="2946400"/>
          <p14:tracePt t="3708" x="7947025" y="2965450"/>
          <p14:tracePt t="3736" x="7966075" y="2973388"/>
          <p14:tracePt t="3765" x="8037513" y="3000375"/>
          <p14:tracePt t="3794" x="8072438" y="3000375"/>
          <p14:tracePt t="3825" x="8072438" y="3009900"/>
          <p14:tracePt t="3853" x="8081963" y="3009900"/>
          <p14:tracePt t="3883" x="8089900" y="3017838"/>
          <p14:tracePt t="3917" x="8099425" y="3036888"/>
          <p14:tracePt t="3945" x="8116888" y="3044825"/>
          <p14:tracePt t="3973" x="8143875" y="3054350"/>
          <p14:tracePt t="4004" x="8224838" y="3143250"/>
          <p14:tracePt t="4034" x="8323263" y="3251200"/>
          <p14:tracePt t="4065" x="8474075" y="3340100"/>
          <p14:tracePt t="4103" x="8724900" y="3455988"/>
          <p14:tracePt t="4115" x="8831263" y="3490913"/>
          <p14:tracePt t="4129" x="8947150" y="3544888"/>
          <p14:tracePt t="4142" x="9001125" y="3562350"/>
          <p14:tracePt t="4159" x="9117013" y="3581400"/>
          <p14:tracePt t="4176" x="9259888" y="3598863"/>
          <p14:tracePt t="4192" x="9304338" y="3598863"/>
          <p14:tracePt t="4209" x="9323388" y="3598863"/>
          <p14:tracePt t="4226" x="9358313" y="3616325"/>
          <p14:tracePt t="4242" x="9439275" y="3625850"/>
          <p14:tracePt t="4259" x="9510713" y="3643313"/>
          <p14:tracePt t="4276" x="9590088" y="3660775"/>
          <p14:tracePt t="4279" x="9626600" y="3670300"/>
          <p14:tracePt t="4293" x="9653588" y="3670300"/>
          <p14:tracePt t="4309" x="9742488" y="3687763"/>
          <p14:tracePt t="4326" x="9786938" y="3697288"/>
          <p14:tracePt t="4348" x="9840913" y="3697288"/>
          <p14:tracePt t="4363" x="9885363" y="3679825"/>
          <p14:tracePt t="4379" x="9920288" y="3679825"/>
          <p14:tracePt t="4396" x="9956800" y="3660775"/>
          <p14:tracePt t="4409" x="9983788" y="3660775"/>
          <p14:tracePt t="4426" x="10037763" y="3643313"/>
          <p14:tracePt t="4449" x="10144125" y="3589338"/>
          <p14:tracePt t="4464" x="10161588" y="3562350"/>
          <p14:tracePt t="4476" x="10206038" y="3527425"/>
          <p14:tracePt t="4492" x="10242550" y="3482975"/>
          <p14:tracePt t="4509" x="10269538" y="3429000"/>
          <p14:tracePt t="4526" x="10287000" y="3394075"/>
          <p14:tracePt t="4543" x="10304463" y="3357563"/>
          <p14:tracePt t="4560" x="10304463" y="3313113"/>
          <p14:tracePt t="4576" x="10304463" y="3276600"/>
          <p14:tracePt t="4592" x="10304463" y="3224213"/>
          <p14:tracePt t="4609" x="10304463" y="3170238"/>
          <p14:tracePt t="4626" x="10313988" y="3125788"/>
          <p14:tracePt t="4643" x="10323513" y="3054350"/>
          <p14:tracePt t="4659" x="10331450" y="2982913"/>
          <p14:tracePt t="4676" x="10331450" y="2928938"/>
          <p14:tracePt t="4693" x="10331450" y="2894013"/>
          <p14:tracePt t="4709" x="10323513" y="2830513"/>
          <p14:tracePt t="4726" x="10287000" y="2759075"/>
          <p14:tracePt t="4743" x="10269538" y="2705100"/>
          <p14:tracePt t="4759" x="10252075" y="2660650"/>
          <p14:tracePt t="4776" x="10225088" y="2633663"/>
          <p14:tracePt t="4779" x="10225088" y="2608263"/>
          <p14:tracePt t="4800" x="10188575" y="2562225"/>
          <p14:tracePt t="4819" x="10134600" y="2500313"/>
          <p14:tracePt t="4836" x="10090150" y="2455863"/>
          <p14:tracePt t="4852" x="10037763" y="2411413"/>
          <p14:tracePt t="4866" x="10001250" y="2384425"/>
          <p14:tracePt t="4879" x="9974263" y="2357438"/>
          <p14:tracePt t="4892" x="9912350" y="2322513"/>
          <p14:tracePt t="4909" x="9867900" y="2286000"/>
          <p14:tracePt t="4926" x="9813925" y="2259013"/>
          <p14:tracePt t="4944" x="9732963" y="2214563"/>
          <p14:tracePt t="4960" x="9653588" y="2187575"/>
          <p14:tracePt t="4976" x="9582150" y="2179638"/>
          <p14:tracePt t="4993" x="9528175" y="2160588"/>
          <p14:tracePt t="5009" x="9474200" y="2152650"/>
          <p14:tracePt t="5026" x="9456738" y="2152650"/>
          <p14:tracePt t="5047" x="9429750" y="2152650"/>
          <p14:tracePt t="5062" x="9402763" y="2152650"/>
          <p14:tracePt t="5076" x="9367838" y="2152650"/>
          <p14:tracePt t="5093" x="9331325" y="2160588"/>
          <p14:tracePt t="5109" x="9286875" y="2170113"/>
          <p14:tracePt t="5126" x="9251950" y="2179638"/>
          <p14:tracePt t="5142" x="9215438" y="2187575"/>
          <p14:tracePt t="5159" x="9153525" y="2224088"/>
          <p14:tracePt t="5176" x="9090025" y="2276475"/>
          <p14:tracePt t="5192" x="9037638" y="2339975"/>
          <p14:tracePt t="5209" x="8956675" y="2446338"/>
          <p14:tracePt t="5226" x="8894763" y="2527300"/>
          <p14:tracePt t="5250" x="8823325" y="2633663"/>
          <p14:tracePt t="5265" x="8813800" y="2660650"/>
          <p14:tracePt t="5279" x="8777288" y="2759075"/>
          <p14:tracePt t="5292" x="8769350" y="2803525"/>
          <p14:tracePt t="5309" x="8732838" y="2911475"/>
          <p14:tracePt t="5326" x="8697913" y="3044825"/>
          <p14:tracePt t="5343" x="8643938" y="3187700"/>
          <p14:tracePt t="5360" x="8599488" y="3340100"/>
          <p14:tracePt t="5376" x="8582025" y="3446463"/>
          <p14:tracePt t="5392" x="8562975" y="3616325"/>
          <p14:tracePt t="5409" x="8545513" y="3776663"/>
          <p14:tracePt t="5426" x="8528050" y="3902075"/>
          <p14:tracePt t="5447" x="8501063" y="4071938"/>
          <p14:tracePt t="5464" x="8491538" y="4170363"/>
          <p14:tracePt t="5479" x="8491538" y="4268788"/>
          <p14:tracePt t="5496" x="8501063" y="4367213"/>
          <p14:tracePt t="5509" x="8518525" y="4465638"/>
          <p14:tracePt t="5526" x="8545513" y="4572000"/>
          <p14:tracePt t="5542" x="8589963" y="4652963"/>
          <p14:tracePt t="5559" x="8643938" y="4741863"/>
          <p14:tracePt t="5576" x="8705850" y="4813300"/>
          <p14:tracePt t="5593" x="8751888" y="4875213"/>
          <p14:tracePt t="5610" x="8823325" y="4965700"/>
          <p14:tracePt t="5626" x="8867775" y="5027613"/>
          <p14:tracePt t="5648" x="8939213" y="5099050"/>
          <p14:tracePt t="5662" x="8966200" y="5126038"/>
          <p14:tracePt t="5676" x="9028113" y="5170488"/>
          <p14:tracePt t="5693" x="9072563" y="5214938"/>
          <p14:tracePt t="5709" x="9134475" y="5251450"/>
          <p14:tracePt t="5726" x="9232900" y="5286375"/>
          <p14:tracePt t="5742" x="9323388" y="5303838"/>
          <p14:tracePt t="5759" x="9420225" y="5322888"/>
          <p14:tracePt t="5776" x="9518650" y="5330825"/>
          <p14:tracePt t="5793" x="9634538" y="5340350"/>
          <p14:tracePt t="5816" x="9804400" y="5367338"/>
          <p14:tracePt t="5830" x="9902825" y="5384800"/>
          <p14:tracePt t="5842" x="9947275" y="5394325"/>
          <p14:tracePt t="5860" x="10082213" y="5402263"/>
          <p14:tracePt t="5875" x="10144125" y="5411788"/>
          <p14:tracePt t="5892" x="10188575" y="5411788"/>
          <p14:tracePt t="5909" x="10215563" y="5411788"/>
          <p14:tracePt t="5926" x="10233025" y="5402263"/>
          <p14:tracePt t="5946" x="10277475" y="5394325"/>
          <p14:tracePt t="5959" x="10304463" y="5384800"/>
          <p14:tracePt t="5976" x="10358438" y="5375275"/>
          <p14:tracePt t="5993" x="10439400" y="5367338"/>
          <p14:tracePt t="6009" x="10563225" y="5340350"/>
          <p14:tracePt t="6026" x="10644188" y="5322888"/>
          <p14:tracePt t="6042" x="10706100" y="5303838"/>
          <p14:tracePt t="6059" x="10769600" y="5276850"/>
          <p14:tracePt t="6076" x="10804525" y="5251450"/>
          <p14:tracePt t="6100" x="10858500" y="5197475"/>
          <p14:tracePt t="6115" x="10902950" y="5126038"/>
          <p14:tracePt t="6129" x="10956925" y="5045075"/>
          <p14:tracePt t="6142" x="11018838" y="4983163"/>
          <p14:tracePt t="6159" x="11072813" y="4929188"/>
          <p14:tracePt t="6176" x="11126788" y="4875213"/>
          <p14:tracePt t="6192" x="11171238" y="4813300"/>
          <p14:tracePt t="6209" x="11225213" y="4741863"/>
          <p14:tracePt t="6226" x="11277600" y="4652963"/>
          <p14:tracePt t="6247" x="11341100" y="4500563"/>
          <p14:tracePt t="6263" x="11385550" y="4429125"/>
          <p14:tracePt t="6276" x="11412538" y="4357688"/>
          <p14:tracePt t="6292" x="11430000" y="4295775"/>
          <p14:tracePt t="6309" x="11430000" y="4241800"/>
          <p14:tracePt t="6326" x="11430000" y="4187825"/>
          <p14:tracePt t="6342" x="11420475" y="4125913"/>
          <p14:tracePt t="6359" x="11395075" y="4017963"/>
          <p14:tracePt t="6376" x="11376025" y="3875088"/>
          <p14:tracePt t="6392" x="11358563" y="3795713"/>
          <p14:tracePt t="6409" x="11341100" y="3741738"/>
          <p14:tracePt t="6426" x="11323638" y="3670300"/>
          <p14:tracePt t="6442" x="11269663" y="3562350"/>
          <p14:tracePt t="6459" x="11215688" y="3429000"/>
          <p14:tracePt t="6476" x="11161713" y="3330575"/>
          <p14:tracePt t="6493" x="11109325" y="3259138"/>
          <p14:tracePt t="6510" x="11063288" y="3179763"/>
          <p14:tracePt t="6526" x="11028363" y="3133725"/>
          <p14:tracePt t="6542" x="11010900" y="3098800"/>
          <p14:tracePt t="6559" x="10991850" y="3062288"/>
          <p14:tracePt t="6577" x="10956925" y="3009900"/>
          <p14:tracePt t="6593" x="10929938" y="2973388"/>
          <p14:tracePt t="6609" x="10912475" y="2938463"/>
          <p14:tracePt t="6626" x="10885488" y="2901950"/>
          <p14:tracePt t="6642" x="10848975" y="2840038"/>
          <p14:tracePt t="6659" x="10804525" y="2776538"/>
          <p14:tracePt t="6675" x="10752138" y="2724150"/>
          <p14:tracePt t="6692" x="10706100" y="2679700"/>
          <p14:tracePt t="6709" x="10671175" y="2643188"/>
          <p14:tracePt t="6726" x="10626725" y="2598738"/>
          <p14:tracePt t="6747" x="10555288" y="2536825"/>
          <p14:tracePt t="6765" x="10510838" y="2500313"/>
          <p14:tracePt t="6779" x="10474325" y="2465388"/>
          <p14:tracePt t="6792" x="10429875" y="2446338"/>
          <p14:tracePt t="6809" x="10402888" y="2428875"/>
          <p14:tracePt t="6826" x="10375900" y="2419350"/>
          <p14:tracePt t="6847" x="10340975" y="2401888"/>
          <p14:tracePt t="6863" x="10296525" y="2384425"/>
          <p14:tracePt t="6878" x="10260013" y="2374900"/>
          <p14:tracePt t="6893" x="10242550" y="2366963"/>
          <p14:tracePt t="6910" x="10161588" y="2347913"/>
          <p14:tracePt t="6926" x="10126663" y="2330450"/>
          <p14:tracePt t="6942" x="10090150" y="2330450"/>
          <p14:tracePt t="6959" x="10055225" y="2322513"/>
          <p14:tracePt t="6976" x="10018713" y="2312988"/>
          <p14:tracePt t="6995" x="9956800" y="2303463"/>
          <p14:tracePt t="7012" x="9939338" y="2295525"/>
          <p14:tracePt t="7030" x="9912350" y="2295525"/>
          <p14:tracePt t="7045" x="9894888" y="2286000"/>
          <p14:tracePt t="7062" x="9848850" y="2276475"/>
          <p14:tracePt t="7076" x="9804400" y="2268538"/>
          <p14:tracePt t="7092" x="9759950" y="2268538"/>
          <p14:tracePt t="7109" x="9725025" y="2268538"/>
          <p14:tracePt t="7125" x="9680575" y="2268538"/>
          <p14:tracePt t="7142" x="9644063" y="2268538"/>
          <p14:tracePt t="7159" x="9609138" y="2268538"/>
          <p14:tracePt t="7175" x="9518650" y="2295525"/>
          <p14:tracePt t="7192" x="9456738" y="2322513"/>
          <p14:tracePt t="7209" x="9394825" y="2339975"/>
          <p14:tracePt t="7226" x="9348788" y="2357438"/>
          <p14:tracePt t="7248" x="9277350" y="2374900"/>
          <p14:tracePt t="7262" x="9232900" y="2393950"/>
          <p14:tracePt t="7275" x="9188450" y="2419350"/>
          <p14:tracePt t="7292" x="9134475" y="2465388"/>
          <p14:tracePt t="7309" x="9072563" y="2517775"/>
          <p14:tracePt t="7326" x="9018588" y="2581275"/>
          <p14:tracePt t="7342" x="8974138" y="2643188"/>
          <p14:tracePt t="7359" x="8939213" y="2724150"/>
          <p14:tracePt t="7375" x="8920163" y="2795588"/>
          <p14:tracePt t="7398" x="8875713" y="2928938"/>
          <p14:tracePt t="7412" x="8858250" y="2990850"/>
          <p14:tracePt t="7428" x="8848725" y="3071813"/>
          <p14:tracePt t="7442" x="8840788" y="3125788"/>
          <p14:tracePt t="7459" x="8840788" y="3179763"/>
          <p14:tracePt t="7476" x="8831263" y="3241675"/>
          <p14:tracePt t="7499" x="8840788" y="3375025"/>
          <p14:tracePt t="7515" x="8848725" y="3473450"/>
          <p14:tracePt t="7529" x="8858250" y="3571875"/>
          <p14:tracePt t="7543" x="8858250" y="3608388"/>
          <p14:tracePt t="7559" x="8858250" y="3705225"/>
          <p14:tracePt t="7576" x="8858250" y="3840163"/>
          <p14:tracePt t="7592" x="8858250" y="3938588"/>
          <p14:tracePt t="7609" x="8848725" y="4037013"/>
          <p14:tracePt t="7626" x="8848725" y="4133850"/>
          <p14:tracePt t="7642" x="8848725" y="4232275"/>
          <p14:tracePt t="7660" x="8848725" y="4340225"/>
          <p14:tracePt t="7678" x="8848725" y="4411663"/>
          <p14:tracePt t="7695" x="8858250" y="4473575"/>
          <p14:tracePt t="7709" x="8858250" y="4527550"/>
          <p14:tracePt t="7726" x="8858250" y="4581525"/>
          <p14:tracePt t="7742" x="8858250" y="4616450"/>
          <p14:tracePt t="7759" x="8858250" y="4670425"/>
          <p14:tracePt t="7776" x="8858250" y="4714875"/>
          <p14:tracePt t="7779" x="8858250" y="4741863"/>
          <p14:tracePt t="7797" x="8858250" y="4786313"/>
          <p14:tracePt t="7812" x="8858250" y="4830763"/>
          <p14:tracePt t="7825" x="8867775" y="4884738"/>
          <p14:tracePt t="7842" x="8885238" y="4929188"/>
          <p14:tracePt t="7859" x="8894763" y="4973638"/>
          <p14:tracePt t="7876" x="8902700" y="5010150"/>
          <p14:tracePt t="7898" x="8920163" y="5027613"/>
          <p14:tracePt t="7912" x="8920163" y="5037138"/>
          <p14:tracePt t="7926" x="8929688" y="5054600"/>
          <p14:tracePt t="7943" x="8947150" y="5081588"/>
          <p14:tracePt t="7959" x="8956675" y="5089525"/>
          <p14:tracePt t="7976" x="8966200" y="5099050"/>
          <p14:tracePt t="7992" x="8974138" y="5108575"/>
          <p14:tracePt t="8013" x="8991600" y="5133975"/>
          <p14:tracePt t="8042" x="9001125" y="5153025"/>
          <p14:tracePt t="8059" x="9010650" y="5160963"/>
          <p14:tracePt t="8076" x="9018588" y="5180013"/>
          <p14:tracePt t="8092" x="9037638" y="5187950"/>
          <p14:tracePt t="8109" x="9037638" y="5197475"/>
          <p14:tracePt t="8126" x="9045575" y="5205413"/>
          <p14:tracePt t="8142" x="9055100" y="5214938"/>
          <p14:tracePt t="8159" x="9063038" y="5224463"/>
          <p14:tracePt t="8175" x="9072563" y="5232400"/>
          <p14:tracePt t="8192" x="9090025" y="5251450"/>
          <p14:tracePt t="8209" x="9099550" y="5259388"/>
          <p14:tracePt t="8226" x="9109075" y="5268913"/>
          <p14:tracePt t="8242" x="9117013" y="5276850"/>
          <p14:tracePt t="8259" x="9126538" y="5286375"/>
          <p14:tracePt t="8276" x="9134475" y="5295900"/>
          <p14:tracePt t="8297" x="9153525" y="5313363"/>
          <p14:tracePt t="8313" x="9180513" y="5322888"/>
          <p14:tracePt t="8330" x="9197975" y="5330825"/>
          <p14:tracePt t="8342" x="9215438" y="5340350"/>
          <p14:tracePt t="8359" x="9232900" y="5348288"/>
          <p14:tracePt t="8376" x="9259888" y="5357813"/>
          <p14:tracePt t="8398" x="9277350" y="5375275"/>
          <p14:tracePt t="8412" x="9313863" y="5394325"/>
          <p14:tracePt t="8426" x="9323388" y="5394325"/>
          <p14:tracePt t="8442" x="9358313" y="5411788"/>
          <p14:tracePt t="8459" x="9375775" y="5419725"/>
          <p14:tracePt t="8476" x="9394825" y="5429250"/>
          <p14:tracePt t="8492" x="9402763" y="5438775"/>
          <p14:tracePt t="8512" x="9412288" y="5446713"/>
          <p14:tracePt t="8526" x="9420225" y="5446713"/>
          <p14:tracePt t="8546" x="9439275" y="5456238"/>
          <p14:tracePt t="8563" x="9447213" y="5465763"/>
          <p14:tracePt t="8575" x="9456738" y="5465763"/>
          <p14:tracePt t="8592" x="9456738" y="5473700"/>
          <p14:tracePt t="8615" x="9474200" y="5473700"/>
          <p14:tracePt t="8642" x="9474200" y="5483225"/>
          <p14:tracePt t="8659" x="9483725" y="5483225"/>
          <p14:tracePt t="8678" x="9491663" y="5491163"/>
          <p14:tracePt t="8697" x="9501188" y="5500688"/>
          <p14:tracePt t="8715" x="9510713" y="5500688"/>
          <p14:tracePt t="8732" x="9518650" y="5500688"/>
          <p14:tracePt t="8746" x="9528175" y="5510213"/>
          <p14:tracePt t="8821" x="9537700" y="5510213"/>
          <p14:tracePt t="8856" x="9555163" y="5510213"/>
          <p14:tracePt t="8871" x="9563100" y="5510213"/>
          <p14:tracePt t="8884" x="9582150" y="5510213"/>
          <p14:tracePt t="8909" x="9590088" y="5518150"/>
          <p14:tracePt t="8926" x="9599613" y="5518150"/>
          <p14:tracePt t="9048" x="9609138" y="5518150"/>
          <p14:tracePt t="9085" x="9634538" y="5518150"/>
          <p14:tracePt t="9103" x="9653588" y="5518150"/>
          <p14:tracePt t="9156" x="9661525" y="5518150"/>
          <p14:tracePt t="9179" x="9671050" y="5518150"/>
          <p14:tracePt t="9201" x="9705975" y="5518150"/>
          <p14:tracePt t="9218" x="9732963" y="5518150"/>
          <p14:tracePt t="9233" x="9742488" y="5518150"/>
          <p14:tracePt t="9248" x="9752013" y="5518150"/>
          <p14:tracePt t="9263" x="9759950" y="5518150"/>
          <p14:tracePt t="9276" x="9769475" y="5518150"/>
          <p14:tracePt t="9292" x="9786938" y="5518150"/>
          <p14:tracePt t="9315" x="9804400" y="5510213"/>
          <p14:tracePt t="9329" x="9813925" y="5510213"/>
          <p14:tracePt t="9342" x="9823450" y="5510213"/>
          <p14:tracePt t="9360" x="9831388" y="5500688"/>
          <p14:tracePt t="9376" x="9840913" y="5500688"/>
          <p14:tracePt t="9392" x="9848850" y="5500688"/>
          <p14:tracePt t="9455" x="9858375" y="5500688"/>
          <p14:tracePt t="9484" x="9885363" y="5500688"/>
          <p14:tracePt t="9511" x="9956800" y="5500688"/>
          <p14:tracePt t="9525" x="10001250" y="5483225"/>
          <p14:tracePt t="9542" x="10063163" y="5473700"/>
          <p14:tracePt t="9564" x="10126663" y="5446713"/>
          <p14:tracePt t="9579" x="10153650" y="5438775"/>
          <p14:tracePt t="9595" x="10171113" y="5429250"/>
          <p14:tracePt t="9612" x="10188575" y="5411788"/>
          <p14:tracePt t="9627" x="10206038" y="5402263"/>
          <p14:tracePt t="9643" x="10242550" y="5357813"/>
          <p14:tracePt t="9659" x="10277475" y="5322888"/>
          <p14:tracePt t="9676" x="10323513" y="5286375"/>
          <p14:tracePt t="9697" x="10394950" y="5232400"/>
          <p14:tracePt t="9712" x="10429875" y="5180013"/>
          <p14:tracePt t="9726" x="10456863" y="5153025"/>
          <p14:tracePt t="9742" x="10491788" y="5108575"/>
          <p14:tracePt t="9759" x="10555288" y="5037138"/>
          <p14:tracePt t="9775" x="10590213" y="5000625"/>
          <p14:tracePt t="9793" x="10609263" y="4956175"/>
          <p14:tracePt t="9809" x="10617200" y="4911725"/>
          <p14:tracePt t="9826" x="10634663" y="4884738"/>
          <p14:tracePt t="9842" x="10644188" y="4840288"/>
          <p14:tracePt t="9859" x="10653713" y="4803775"/>
          <p14:tracePt t="9876" x="10661650" y="4759325"/>
          <p14:tracePt t="9892" x="10680700" y="4732338"/>
          <p14:tracePt t="9909" x="10680700" y="4714875"/>
          <p14:tracePt t="9926" x="10680700" y="4697413"/>
          <p14:tracePt t="9942" x="10680700" y="4660900"/>
          <p14:tracePt t="9959" x="10688638" y="4633913"/>
          <p14:tracePt t="9975" x="10688638" y="4616450"/>
          <p14:tracePt t="9992" x="10698163" y="4589463"/>
          <p14:tracePt t="10012" x="10698163" y="4562475"/>
          <p14:tracePt t="10030" x="10706100" y="4537075"/>
          <p14:tracePt t="10042" x="10715625" y="4527550"/>
          <p14:tracePt t="10059" x="10715625" y="4491038"/>
          <p14:tracePt t="10076" x="10715625" y="4465638"/>
          <p14:tracePt t="10097" x="10715625" y="4419600"/>
          <p14:tracePt t="10114" x="10715625" y="4402138"/>
          <p14:tracePt t="10130" x="10706100" y="4394200"/>
          <p14:tracePt t="10159" x="10706100" y="4384675"/>
          <p14:tracePt t="10175" x="10706100" y="4367213"/>
          <p14:tracePt t="10279" x="10698163" y="4367213"/>
          <p14:tracePt t="10312" x="10698163" y="4357688"/>
          <p14:tracePt t="10330" x="10698163" y="4348163"/>
          <p14:tracePt t="10355" x="10698163" y="4340225"/>
          <p14:tracePt t="10372" x="10698163" y="4330700"/>
          <p14:tracePt t="10390" x="10698163" y="4322763"/>
          <p14:tracePt t="10405" x="10688638" y="4313238"/>
          <p14:tracePt t="10418" x="10688638" y="4303713"/>
          <p14:tracePt t="10763" x="10671175" y="4303713"/>
          <p14:tracePt t="10800" x="10367963" y="4295775"/>
          <p14:tracePt t="10819" x="10198100" y="4295775"/>
          <p14:tracePt t="10835" x="9991725" y="4286250"/>
          <p14:tracePt t="10850" x="9786938" y="4232275"/>
          <p14:tracePt t="10865" x="9582150" y="4170363"/>
          <p14:tracePt t="10879" x="9296400" y="4133850"/>
          <p14:tracePt t="10892" x="8983663" y="4089400"/>
          <p14:tracePt t="10909" x="8304213" y="4071938"/>
          <p14:tracePt t="10965" x="6589713" y="4116388"/>
          <p14:tracePt t="11046" x="5724525" y="4152900"/>
          <p14:tracePt t="11117" x="5018088" y="3946525"/>
          <p14:tracePt t="11189" x="4125913" y="3679825"/>
          <p14:tracePt t="11260" x="3446463" y="3187700"/>
          <p14:tracePt t="11341" x="2562225" y="2625725"/>
          <p14:tracePt t="11428" x="2187575" y="2581275"/>
          <p14:tracePt t="11484" x="1241425" y="2081213"/>
          <p14:tracePt t="11539" x="839788" y="1893888"/>
          <p14:tracePt t="11598" x="428625" y="1411288"/>
          <p14:tracePt t="11626" x="401638" y="1384300"/>
          <p14:tracePt t="11642" x="401638" y="1374775"/>
          <p14:tracePt t="11659" x="393700" y="1347788"/>
          <p14:tracePt t="11676" x="393700" y="1339850"/>
          <p14:tracePt t="11692" x="393700" y="1330325"/>
          <p14:tracePt t="11717" x="393700" y="1312863"/>
          <p14:tracePt t="11773" x="401638" y="1303338"/>
          <p14:tracePt t="11797" x="419100" y="1303338"/>
          <p14:tracePt t="11803" x="446088" y="1303338"/>
          <p14:tracePt t="11812" x="465138" y="1322388"/>
          <p14:tracePt t="11827" x="517525" y="1330325"/>
          <p14:tracePt t="11843" x="571500" y="1347788"/>
          <p14:tracePt t="11860" x="625475" y="1357313"/>
          <p14:tracePt t="11876" x="687388" y="1366838"/>
          <p14:tracePt t="11892" x="731838" y="1374775"/>
          <p14:tracePt t="11909" x="776288" y="1374775"/>
          <p14:tracePt t="11926" x="857250" y="1411288"/>
          <p14:tracePt t="11943" x="955675" y="1455738"/>
          <p14:tracePt t="11992" x="1098550" y="1527175"/>
          <p14:tracePt t="12024" x="1098550" y="1536700"/>
          <p14:tracePt t="12054" x="1169988" y="1562100"/>
          <p14:tracePt t="12083" x="1187450" y="1581150"/>
          <p14:tracePt t="12112" x="1204913" y="1608138"/>
          <p14:tracePt t="12141" x="1276350" y="1660525"/>
          <p14:tracePt t="12170" x="1455738" y="1776413"/>
          <p14:tracePt t="12200" x="1625600" y="1812925"/>
          <p14:tracePt t="12233" x="1751013" y="1830388"/>
          <p14:tracePt t="12262" x="1758950" y="1830388"/>
          <p14:tracePt t="12391" x="1768475" y="1830388"/>
          <p14:tracePt t="12448" x="1785938" y="1830388"/>
          <p14:tracePt t="12626" x="1795463" y="1830388"/>
          <p14:tracePt t="12689" x="1830388" y="1839913"/>
          <p14:tracePt t="12750" x="1839913" y="1847850"/>
          <p14:tracePt t="12778" x="1847850" y="1847850"/>
          <p14:tracePt t="12806" x="1866900" y="1857375"/>
          <p14:tracePt t="12837" x="1893888" y="1874838"/>
          <p14:tracePt t="12866" x="1901825" y="1884363"/>
          <p14:tracePt t="12895" x="1928813" y="1911350"/>
          <p14:tracePt t="12923" x="1955800" y="1928813"/>
          <p14:tracePt t="12953" x="1973263" y="1946275"/>
          <p14:tracePt t="12982" x="1990725" y="1965325"/>
          <p14:tracePt t="13012" x="2009775" y="1982788"/>
          <p14:tracePt t="13043" x="2027238" y="1990725"/>
          <p14:tracePt t="13071" x="2044700" y="2009775"/>
          <p14:tracePt t="13101" x="2054225" y="2017713"/>
          <p14:tracePt t="13129" x="2062163" y="2027238"/>
          <p14:tracePt t="13158" x="2089150" y="2062163"/>
          <p14:tracePt t="13187" x="2098675" y="2081213"/>
          <p14:tracePt t="13218" x="2116138" y="2098675"/>
          <p14:tracePt t="13246" x="2133600" y="2125663"/>
          <p14:tracePt t="13275" x="2152650" y="2143125"/>
          <p14:tracePt t="13304" x="2152650" y="2160588"/>
          <p14:tracePt t="13353" x="2152650" y="2170113"/>
          <p14:tracePt t="13393" x="2160588" y="2179638"/>
          <p14:tracePt t="13422" x="2170113" y="2197100"/>
          <p14:tracePt t="13453" x="2179638" y="2214563"/>
          <p14:tracePt t="13525" x="2187575" y="2224088"/>
          <p14:tracePt t="13579" x="2205038" y="2259013"/>
          <p14:tracePt t="13610" x="2224088" y="2276475"/>
          <p14:tracePt t="13713" x="2224088" y="2286000"/>
          <p14:tracePt t="13766" x="2224088" y="2312988"/>
          <p14:tracePt t="13795" x="2224088" y="2339975"/>
          <p14:tracePt t="13825" x="2214563" y="2366963"/>
          <p14:tracePt t="13853" x="2197100" y="2401888"/>
          <p14:tracePt t="13882" x="2187575" y="2419350"/>
          <p14:tracePt t="13941" x="2179638" y="2428875"/>
          <p14:tracePt t="13970" x="2170113" y="2438400"/>
          <p14:tracePt t="14051" x="2160588" y="2438400"/>
          <p14:tracePt t="14095" x="2152650" y="2438400"/>
          <p14:tracePt t="14474" x="2160588" y="2438400"/>
          <p14:tracePt t="14527" x="2803525" y="2482850"/>
          <p14:tracePt t="14557" x="3973513" y="2419350"/>
          <p14:tracePt t="14588" x="5018088" y="2241550"/>
          <p14:tracePt t="14644" x="6357938" y="2133600"/>
          <p14:tracePt t="14727" x="7446963" y="2205038"/>
          <p14:tracePt t="14781" x="7500938" y="2214563"/>
          <p14:tracePt t="14810" x="7510463" y="2214563"/>
          <p14:tracePt t="14849" x="7419975" y="2224088"/>
          <p14:tracePt t="14903" x="5133975" y="2339975"/>
          <p14:tracePt t="14961" x="3340100" y="2455863"/>
          <p14:tracePt t="15042" x="3241675" y="2268538"/>
          <p14:tracePt t="15097" x="3259138" y="2098675"/>
          <p14:tracePt t="15126" x="3268663" y="1857375"/>
          <p14:tracePt t="15154" x="3197225" y="1679575"/>
          <p14:tracePt t="15291" x="2589213" y="1276350"/>
          <p14:tracePt t="15347" x="2589213" y="1295400"/>
          <p14:tracePt t="15402" x="2643188" y="1428750"/>
          <p14:tracePt t="15433" x="2660650" y="1544638"/>
          <p14:tracePt t="15463" x="2687638" y="1714500"/>
          <p14:tracePt t="15492" x="2724150" y="1973263"/>
          <p14:tracePt t="15520" x="2741613" y="2133600"/>
          <p14:tracePt t="15551" x="2776538" y="2357438"/>
          <p14:tracePt t="15580" x="2813050" y="2598738"/>
          <p14:tracePt t="15610" x="2874963" y="2813050"/>
          <p14:tracePt t="15639" x="2965450" y="2946400"/>
          <p14:tracePt t="15668" x="3125788" y="3089275"/>
          <p14:tracePt t="15700" x="3509963" y="3152775"/>
          <p14:tracePt t="15730" x="4473575" y="3081338"/>
          <p14:tracePt t="15760" x="6134100" y="2786063"/>
          <p14:tracePt t="15820" x="7510463" y="2608263"/>
          <p14:tracePt t="15913" x="7510463" y="2679700"/>
          <p14:tracePt t="15968" x="7259638" y="2840038"/>
          <p14:tracePt t="16000" x="7018338" y="2938463"/>
          <p14:tracePt t="16029" x="6823075" y="2973388"/>
          <p14:tracePt t="16059" x="6616700" y="3027363"/>
          <p14:tracePt t="16087" x="6456363" y="3071813"/>
          <p14:tracePt t="16116" x="6367463" y="3062288"/>
          <p14:tracePt t="16146" x="6215063" y="2938463"/>
          <p14:tracePt t="16175" x="6000750" y="2840038"/>
          <p14:tracePt t="16204" x="5768975" y="2751138"/>
          <p14:tracePt t="16235" x="5419725" y="2527300"/>
          <p14:tracePt t="16266" x="4884738" y="2232025"/>
          <p14:tracePt t="16322" x="4456113" y="2116138"/>
          <p14:tracePt t="16355" x="4438650" y="2116138"/>
          <p14:tracePt t="16387" x="4394200" y="2133600"/>
          <p14:tracePt t="16418" x="4322763" y="2384425"/>
          <p14:tracePt t="16446" x="4276725" y="2795588"/>
          <p14:tracePt t="16476" x="4214813" y="3224213"/>
          <p14:tracePt t="16506" x="4187825" y="3348038"/>
          <p14:tracePt t="16538" x="4179888" y="3348038"/>
          <p14:tracePt t="16568" x="3902075" y="3116263"/>
          <p14:tracePt t="16597" x="3429000" y="2679700"/>
          <p14:tracePt t="16655" x="3152775" y="2500313"/>
          <p14:tracePt t="16685" x="3116263" y="2500313"/>
          <p14:tracePt t="16714" x="3081338" y="2473325"/>
          <p14:tracePt t="16744" x="2965450" y="2347913"/>
          <p14:tracePt t="16774" x="2884488" y="2259013"/>
          <p14:tracePt t="16807" x="2840038" y="2160588"/>
          <p14:tracePt t="16838" x="2697163" y="2108200"/>
          <p14:tracePt t="16867" x="2482850" y="2089150"/>
          <p14:tracePt t="16896" x="2419350" y="2116138"/>
          <p14:tracePt t="16925" x="2419350" y="2133600"/>
          <p14:tracePt t="16959" x="2411413" y="2143125"/>
          <p14:tracePt t="16988" x="2384425" y="2160588"/>
          <p14:tracePt t="17018" x="2366963" y="2179638"/>
          <p14:tracePt t="17046" x="2366963" y="2187575"/>
          <p14:tracePt t="17075" x="2357438" y="2187575"/>
          <p14:tracePt t="17104" x="2339975" y="2143125"/>
          <p14:tracePt t="17134" x="2339975" y="2098675"/>
          <p14:tracePt t="17164" x="2339975" y="1990725"/>
          <p14:tracePt t="17193" x="2312988" y="1911350"/>
          <p14:tracePt t="17221" x="2312988" y="1884363"/>
          <p14:tracePt t="17279" x="2303463" y="1884363"/>
          <p14:tracePt t="17310" x="2295525" y="1874838"/>
          <p14:tracePt t="17339" x="2276475" y="1847850"/>
          <p14:tracePt t="17369" x="2232025" y="1785938"/>
          <p14:tracePt t="17397" x="2224088" y="1776413"/>
          <p14:tracePt t="17425" x="2224088" y="1768475"/>
          <p14:tracePt t="17484" x="2232025" y="1768475"/>
          <p14:tracePt t="17512" x="2384425" y="1822450"/>
          <p14:tracePt t="17540" x="2517775" y="1830388"/>
          <p14:tracePt t="17571" x="2660650" y="1830388"/>
          <p14:tracePt t="17601" x="2724150" y="1812925"/>
          <p14:tracePt t="17629" x="2732088" y="1803400"/>
          <p14:tracePt t="17700" x="2741613" y="1803400"/>
          <p14:tracePt t="17731" x="2768600" y="1803400"/>
          <p14:tracePt t="17760" x="2776538" y="1795463"/>
          <p14:tracePt t="17789" x="2786063" y="1795463"/>
          <p14:tracePt t="17820" x="2803525" y="1785938"/>
          <p14:tracePt t="17850" x="2840038" y="1785938"/>
          <p14:tracePt t="17878" x="2847975" y="1785938"/>
          <p14:tracePt t="18052" x="2857500" y="1785938"/>
          <p14:tracePt t="18122" x="2867025" y="1785938"/>
          <p14:tracePt t="18164" x="2874963" y="1776413"/>
          <p14:tracePt t="18192" x="2884488" y="1776413"/>
          <p14:tracePt t="18221" x="2911475" y="1776413"/>
          <p14:tracePt t="18251" x="2919413" y="1768475"/>
          <p14:tracePt t="18781" x="2928938" y="1768475"/>
          <p14:tracePt t="18837" x="2973388" y="1758950"/>
          <p14:tracePt t="18873" x="3062288" y="1751013"/>
          <p14:tracePt t="18904" x="3152775" y="1731963"/>
          <p14:tracePt t="18933" x="3251200" y="1714500"/>
          <p14:tracePt t="18963" x="3295650" y="1704975"/>
          <p14:tracePt t="18991" x="3322638" y="1704975"/>
          <p14:tracePt t="19020" x="3348038" y="1704975"/>
          <p14:tracePt t="19050" x="3367088" y="1704975"/>
          <p14:tracePt t="19083" x="3402013" y="1704975"/>
          <p14:tracePt t="19116" x="3438525" y="1697038"/>
          <p14:tracePt t="19145" x="3465513" y="1697038"/>
          <p14:tracePt t="19176" x="3490913" y="1697038"/>
          <p14:tracePt t="19205" x="3527425" y="1697038"/>
          <p14:tracePt t="19234" x="3536950" y="1697038"/>
          <p14:tracePt t="19267" x="3562350" y="1697038"/>
          <p14:tracePt t="19295" x="3581400" y="1697038"/>
          <p14:tracePt t="19327" x="3598863" y="1697038"/>
          <p14:tracePt t="19356" x="3616325" y="1697038"/>
          <p14:tracePt t="19386" x="3633788" y="1697038"/>
          <p14:tracePt t="19414" x="3652838" y="1697038"/>
          <p14:tracePt t="19444" x="3679825" y="1704975"/>
          <p14:tracePt t="19475" x="3705225" y="1704975"/>
          <p14:tracePt t="19503" x="3724275" y="1714500"/>
          <p14:tracePt t="19532" x="3741738" y="1714500"/>
          <p14:tracePt t="19561" x="3759200" y="1714500"/>
          <p14:tracePt t="19591" x="3795713" y="1714500"/>
          <p14:tracePt t="19620" x="3840163" y="1714500"/>
          <p14:tracePt t="19650" x="3884613" y="1714500"/>
          <p14:tracePt t="19677" x="3902075" y="1714500"/>
          <p14:tracePt t="19705" x="3938588" y="1714500"/>
          <p14:tracePt t="19736" x="3956050" y="1724025"/>
          <p14:tracePt t="19765" x="3973513" y="1724025"/>
          <p14:tracePt t="19794" x="3983038" y="1724025"/>
          <p14:tracePt t="19824" x="4010025" y="1724025"/>
          <p14:tracePt t="19854" x="4027488" y="1724025"/>
          <p14:tracePt t="19883" x="4081463" y="1724025"/>
          <p14:tracePt t="19912" x="4089400" y="1731963"/>
          <p14:tracePt t="19941" x="4108450" y="1731963"/>
          <p14:tracePt t="20056" x="4116388" y="1731963"/>
          <p14:tracePt t="20116" x="4241800" y="1731963"/>
          <p14:tracePt t="20144" x="4276725" y="1731963"/>
          <p14:tracePt t="20173" x="4295775" y="1731963"/>
          <p14:tracePt t="20206" x="4303713" y="1731963"/>
          <p14:tracePt t="20264" x="4322763" y="1731963"/>
          <p14:tracePt t="20295" x="4330700" y="1731963"/>
          <p14:tracePt t="20327" x="4348163" y="1731963"/>
          <p14:tracePt t="20356" x="4357688" y="1731963"/>
          <p14:tracePt t="20678" x="4367213" y="1731963"/>
          <p14:tracePt t="20746" x="4384675" y="1731963"/>
          <p14:tracePt t="20782" x="4446588" y="1714500"/>
          <p14:tracePt t="20813" x="4589463" y="1679575"/>
          <p14:tracePt t="20841" x="4803775" y="1633538"/>
          <p14:tracePt t="20871" x="4840288" y="1633538"/>
          <p14:tracePt t="20973" x="4848225" y="1633538"/>
          <p14:tracePt t="21042" x="4884738" y="1633538"/>
          <p14:tracePt t="21077" x="4911725" y="1625600"/>
          <p14:tracePt t="21106" x="4919663" y="1625600"/>
          <p14:tracePt t="21136" x="4938713" y="1625600"/>
          <p14:tracePt t="21165" x="4973638" y="1625600"/>
          <p14:tracePt t="21194" x="5000625" y="1633538"/>
          <p14:tracePt t="21225" x="5027613" y="1652588"/>
          <p14:tracePt t="21253" x="5054600" y="1670050"/>
          <p14:tracePt t="21282" x="5072063" y="1687513"/>
          <p14:tracePt t="21313" x="5089525" y="1704975"/>
          <p14:tracePt t="21343" x="5089525" y="1731963"/>
          <p14:tracePt t="21372" x="5081588" y="1785938"/>
          <p14:tracePt t="21408" x="5037138" y="1839913"/>
          <p14:tracePt t="21438" x="4991100" y="1874838"/>
          <p14:tracePt t="21469" x="4894263" y="1938338"/>
          <p14:tracePt t="21499" x="4795838" y="1973263"/>
          <p14:tracePt t="21528" x="4705350" y="2000250"/>
          <p14:tracePt t="21557" x="4633913" y="2017713"/>
          <p14:tracePt t="21590" x="4545013" y="2044700"/>
          <p14:tracePt t="21620" x="4456113" y="2071688"/>
          <p14:tracePt t="21650" x="4276725" y="2108200"/>
          <p14:tracePt t="21679" x="4000500" y="2152650"/>
          <p14:tracePt t="21709" x="3884613" y="2170113"/>
          <p14:tracePt t="21737" x="3867150" y="2170113"/>
          <p14:tracePt t="21767" x="3822700" y="2170113"/>
          <p14:tracePt t="21795" x="3741738" y="2160588"/>
          <p14:tracePt t="21826" x="3562350" y="2098675"/>
          <p14:tracePt t="21855" x="3313113" y="2017713"/>
          <p14:tracePt t="21885" x="3081338" y="2000250"/>
          <p14:tracePt t="21913" x="3017838" y="1982788"/>
          <p14:tracePt t="21973" x="3000375" y="1965325"/>
          <p14:tracePt t="22003" x="2990850" y="1955800"/>
          <p14:tracePt t="22077" x="2990850" y="1946275"/>
          <p14:tracePt t="22122" x="3108325" y="1911350"/>
          <p14:tracePt t="22152" x="3224213" y="1893888"/>
          <p14:tracePt t="22184" x="3286125" y="1884363"/>
          <p14:tracePt t="22213" x="3330575" y="1874838"/>
          <p14:tracePt t="22242" x="3375025" y="1866900"/>
          <p14:tracePt t="22271" x="3429000" y="1847850"/>
          <p14:tracePt t="22300" x="3500438" y="1830388"/>
          <p14:tracePt t="22332" x="3562350" y="1812925"/>
          <p14:tracePt t="22362" x="3625850" y="1803400"/>
          <p14:tracePt t="22390" x="3643313" y="1803400"/>
          <p14:tracePt t="22420" x="3670300" y="1803400"/>
          <p14:tracePt t="22449" x="3741738" y="1803400"/>
          <p14:tracePt t="22478" x="3751263" y="1803400"/>
          <p14:tracePt t="22536" x="3786188" y="1803400"/>
          <p14:tracePt t="22566" x="3803650" y="1803400"/>
          <p14:tracePt t="22595" x="3840163" y="1803400"/>
          <p14:tracePt t="22624" x="3894138" y="1803400"/>
          <p14:tracePt t="22654" x="3938588" y="1812925"/>
          <p14:tracePt t="22683" x="3965575" y="1812925"/>
          <p14:tracePt t="22712" x="3990975" y="1822450"/>
          <p14:tracePt t="22740" x="4017963" y="1830388"/>
          <p14:tracePt t="22770" x="4044950" y="1830388"/>
          <p14:tracePt t="22799" x="4062413" y="1830388"/>
          <p14:tracePt t="22831" x="4081463" y="1839913"/>
          <p14:tracePt t="22860" x="4098925" y="1847850"/>
          <p14:tracePt t="22888" x="4116388" y="1847850"/>
          <p14:tracePt t="22917" x="4152900" y="1857375"/>
          <p14:tracePt t="22946" x="4170363" y="1857375"/>
          <p14:tracePt t="22976" x="4187825" y="1866900"/>
          <p14:tracePt t="23005" x="4214813" y="1866900"/>
          <p14:tracePt t="23036" x="4241800" y="1866900"/>
          <p14:tracePt t="23065" x="4259263" y="1866900"/>
          <p14:tracePt t="23096" x="4276725" y="1874838"/>
          <p14:tracePt t="23126" x="4303713" y="1874838"/>
          <p14:tracePt t="23156" x="4322763" y="1874838"/>
          <p14:tracePt t="23188" x="4340225" y="1874838"/>
          <p14:tracePt t="23217" x="4348163" y="1874838"/>
          <p14:tracePt t="23307" x="4348163" y="1884363"/>
          <p14:tracePt t="23349" x="4367213" y="1893888"/>
          <p14:tracePt t="23425" x="4375150" y="1901825"/>
          <p14:tracePt t="23468" x="4384675" y="1901825"/>
          <p14:tracePt t="23496" x="4394200" y="1901825"/>
          <p14:tracePt t="23557" x="4402138" y="1901825"/>
          <p14:tracePt t="23949" x="4411663" y="1901825"/>
          <p14:tracePt t="24739" x="4429125" y="1893888"/>
          <p14:tracePt t="24793" x="4537075" y="1884363"/>
          <p14:tracePt t="24865" x="4545013" y="1884363"/>
          <p14:tracePt t="24922" x="4633913" y="1911350"/>
          <p14:tracePt t="24952" x="4697413" y="1928813"/>
          <p14:tracePt t="24982" x="4724400" y="1928813"/>
          <p14:tracePt t="25013" x="4741863" y="1928813"/>
          <p14:tracePt t="25042" x="4759325" y="1928813"/>
          <p14:tracePt t="25101" x="4768850" y="1928813"/>
          <p14:tracePt t="25129" x="4776788" y="1928813"/>
          <p14:tracePt t="25445" x="4768850" y="1911350"/>
          <p14:tracePt t="25503" x="4697413" y="1847850"/>
          <p14:tracePt t="25533" x="4687888" y="1839913"/>
          <p14:tracePt t="25563" x="4670425" y="1847850"/>
          <p14:tracePt t="25593" x="4697413" y="1911350"/>
          <p14:tracePt t="25621" x="4803775" y="1911350"/>
          <p14:tracePt t="25651" x="4822825" y="1901825"/>
          <p14:tracePt t="25711" x="4840288" y="1884363"/>
          <p14:tracePt t="25741" x="4867275" y="1839913"/>
          <p14:tracePt t="25851" x="4884738" y="1857375"/>
          <p14:tracePt t="25920" x="5965825" y="2295525"/>
          <p14:tracePt t="25977" x="7885113" y="2679700"/>
          <p14:tracePt t="26058" x="8848725" y="3108325"/>
          <p14:tracePt t="26124" x="9001125" y="3375025"/>
          <p14:tracePt t="26164" x="9126538" y="3608388"/>
          <p14:tracePt t="26178" x="9180513" y="3724275"/>
          <p14:tracePt t="26195" x="9251950" y="3830638"/>
          <p14:tracePt t="26208" x="9447213" y="3946525"/>
          <p14:tracePt t="26225" x="9796463" y="4081463"/>
          <p14:tracePt t="26244" x="10537825" y="4340225"/>
          <p14:tracePt t="26272" x="11456988" y="4589463"/>
          <p14:tracePt t="26296" x="12188825" y="4894263"/>
          <p14:tracePt t="26321" x="12188825" y="5027613"/>
          <p14:tracePt t="26333" x="12188825" y="5081588"/>
          <p14:tracePt t="26342" x="12188825" y="5133975"/>
          <p14:tracePt t="26358" x="12188825" y="5214938"/>
          <p14:tracePt t="26375" x="12188825" y="5268913"/>
          <p14:tracePt t="26392" x="12188825" y="5295900"/>
          <p14:tracePt t="26408" x="12188825" y="5303838"/>
          <p14:tracePt t="26426" x="12188825" y="5313363"/>
          <p14:tracePt t="26442" x="12188825" y="5322888"/>
          <p14:tracePt t="26502" x="12180888" y="5322888"/>
          <p14:tracePt t="26518" x="12171363" y="5322888"/>
          <p14:tracePt t="26527" x="12171363" y="5330825"/>
          <p14:tracePt t="26571" x="12161838" y="5330825"/>
          <p14:tracePt t="26580" x="12161838" y="5340350"/>
          <p14:tracePt t="26592" x="12144375" y="5357813"/>
          <p14:tracePt t="26609" x="12038013" y="5411788"/>
          <p14:tracePt t="26626" x="11912600" y="5438775"/>
          <p14:tracePt t="26642" x="11760200" y="5446713"/>
          <p14:tracePt t="26659" x="11671300" y="5465763"/>
          <p14:tracePt t="26676" x="11617325" y="5483225"/>
          <p14:tracePt t="26692" x="11563350" y="5510213"/>
          <p14:tracePt t="26709" x="11510963" y="5527675"/>
          <p14:tracePt t="26743" x="11466513" y="5545138"/>
          <p14:tracePt t="26765" x="11456988" y="5554663"/>
          <p14:tracePt t="26782" x="11447463" y="5554663"/>
          <p14:tracePt t="26796" x="11430000" y="5562600"/>
          <p14:tracePt t="26808" x="11412538" y="5572125"/>
          <p14:tracePt t="26825" x="11395075" y="5572125"/>
          <p14:tracePt t="26846" x="11331575" y="5589588"/>
          <p14:tracePt t="26861" x="11287125" y="5599113"/>
          <p14:tracePt t="26875" x="11269663" y="5608638"/>
          <p14:tracePt t="26892" x="11233150" y="5616575"/>
          <p14:tracePt t="26909" x="11171238" y="5616575"/>
          <p14:tracePt t="26928" x="11144250" y="5608638"/>
          <p14:tracePt t="26942" x="11117263" y="5608638"/>
          <p14:tracePt t="26958" x="11090275" y="5608638"/>
          <p14:tracePt t="26982" x="11055350" y="5599113"/>
          <p14:tracePt t="26998" x="11018838" y="5599113"/>
          <p14:tracePt t="27012" x="10991850" y="5589588"/>
          <p14:tracePt t="27025" x="10974388" y="5581650"/>
          <p14:tracePt t="27042" x="10947400" y="5581650"/>
          <p14:tracePt t="27058" x="10939463" y="5581650"/>
          <p14:tracePt t="27075" x="10929938" y="5581650"/>
          <p14:tracePt t="27092" x="10920413" y="5581650"/>
          <p14:tracePt t="27109" x="10912475" y="5581650"/>
          <p14:tracePt t="27131" x="10885488" y="5562600"/>
          <p14:tracePt t="27146" x="10858500" y="5554663"/>
          <p14:tracePt t="27163" x="10831513" y="5545138"/>
          <p14:tracePt t="27175" x="10787063" y="5527675"/>
          <p14:tracePt t="27192" x="10752138" y="5518150"/>
          <p14:tracePt t="27208" x="10733088" y="5500688"/>
          <p14:tracePt t="27225" x="10715625" y="5465763"/>
          <p14:tracePt t="27246" x="10671175" y="5402263"/>
          <p14:tracePt t="27261" x="10626725" y="5330825"/>
          <p14:tracePt t="27275" x="10599738" y="5286375"/>
          <p14:tracePt t="27291" x="10501313" y="5099050"/>
          <p14:tracePt t="27308" x="10394950" y="4911725"/>
          <p14:tracePt t="27325" x="10287000" y="4705350"/>
          <p14:tracePt t="27342" x="10215563" y="4518025"/>
          <p14:tracePt t="27359" x="10144125" y="4348163"/>
          <p14:tracePt t="27375" x="10117138" y="4205288"/>
          <p14:tracePt t="27392" x="10109200" y="4071938"/>
          <p14:tracePt t="27409" x="10099675" y="3973513"/>
          <p14:tracePt t="27428" x="10099675" y="3946525"/>
          <p14:tracePt t="27445" x="10099675" y="3938588"/>
          <p14:tracePt t="27475" x="10090150" y="3946525"/>
          <p14:tracePt t="27495" x="10082213" y="4017963"/>
          <p14:tracePt t="27508" x="10072688" y="4037013"/>
          <p14:tracePt t="27525" x="10072688" y="4098925"/>
          <p14:tracePt t="27542" x="10055225" y="4160838"/>
          <p14:tracePt t="27560" x="10037763" y="4224338"/>
          <p14:tracePt t="27581" x="10028238" y="4268788"/>
          <p14:tracePt t="27595" x="10028238" y="4286250"/>
          <p14:tracePt t="27609" x="10018713" y="4330700"/>
          <p14:tracePt t="27630" x="9991725" y="4411663"/>
          <p14:tracePt t="27644" x="9939338" y="4473575"/>
          <p14:tracePt t="27659" x="9894888" y="4537075"/>
          <p14:tracePt t="27675" x="9867900" y="4572000"/>
          <p14:tracePt t="27692" x="9848850" y="4589463"/>
          <p14:tracePt t="27708" x="9831388" y="4616450"/>
          <p14:tracePt t="27725" x="9823450" y="4643438"/>
          <p14:tracePt t="27742" x="9813925" y="4652963"/>
          <p14:tracePt t="27758" x="9804400" y="4660900"/>
          <p14:tracePt t="27775" x="9804400" y="4670425"/>
          <p14:tracePt t="27809" x="9786938" y="4687888"/>
          <p14:tracePt t="27832" x="9777413" y="4751388"/>
          <p14:tracePt t="27851" x="9786938" y="4919663"/>
          <p14:tracePt t="27866" x="9796463" y="5081588"/>
          <p14:tracePt t="27881" x="9769475" y="5241925"/>
          <p14:tracePt t="27895" x="9732963" y="5330825"/>
          <p14:tracePt t="27909" x="9715500" y="5357813"/>
          <p14:tracePt t="27928" x="9688513" y="5419725"/>
          <p14:tracePt t="27942" x="9644063" y="5483225"/>
          <p14:tracePt t="27959" x="9617075" y="5527675"/>
          <p14:tracePt t="27975" x="9582150" y="5554663"/>
          <p14:tracePt t="27994" x="9555163" y="5572125"/>
          <p14:tracePt t="28009" x="9545638" y="5589588"/>
          <p14:tracePt t="28033" x="9528175" y="5626100"/>
          <p14:tracePt t="28054" x="9510713" y="5634038"/>
          <p14:tracePt t="28069" x="9501188" y="5634038"/>
          <p14:tracePt t="28081" x="9491663" y="5634038"/>
          <p14:tracePt t="28094" x="9483725" y="5643563"/>
          <p14:tracePt t="28109" x="9466263" y="5643563"/>
          <p14:tracePt t="28125" x="9456738" y="5643563"/>
          <p14:tracePt t="28146" x="9447213" y="5643563"/>
          <p14:tracePt t="28162" x="9429750" y="5634038"/>
          <p14:tracePt t="28178" x="9420225" y="5626100"/>
          <p14:tracePt t="28191" x="9412288" y="5616575"/>
          <p14:tracePt t="28208" x="9394825" y="5608638"/>
          <p14:tracePt t="28225" x="9385300" y="5599113"/>
          <p14:tracePt t="28259" x="9367838" y="5581650"/>
          <p14:tracePt t="28279" x="9358313" y="5572125"/>
          <p14:tracePt t="28295" x="9348788" y="5562600"/>
          <p14:tracePt t="28309" x="9331325" y="5545138"/>
          <p14:tracePt t="28325" x="9331325" y="5537200"/>
          <p14:tracePt t="28342" x="9323388" y="5527675"/>
          <p14:tracePt t="28359" x="9313863" y="5527675"/>
          <p14:tracePt t="28375" x="9313863" y="5510213"/>
          <p14:tracePt t="28397" x="9296400" y="5500688"/>
          <p14:tracePt t="28412" x="9296400" y="5491163"/>
          <p14:tracePt t="28441" x="9296400" y="5473700"/>
          <p14:tracePt t="28460" x="9304338" y="5465763"/>
          <p14:tracePt t="28481" x="9313863" y="5446713"/>
          <p14:tracePt t="28495" x="9323388" y="5446713"/>
          <p14:tracePt t="28508" x="9331325" y="5429250"/>
          <p14:tracePt t="28525" x="9348788" y="5411788"/>
          <p14:tracePt t="28542" x="9394825" y="5394325"/>
          <p14:tracePt t="28559" x="9456738" y="5357813"/>
          <p14:tracePt t="28579" x="9609138" y="5286375"/>
          <p14:tracePt t="28592" x="9680575" y="5241925"/>
          <p14:tracePt t="28609" x="9759950" y="5187950"/>
          <p14:tracePt t="28625" x="9858375" y="5126038"/>
          <p14:tracePt t="28642" x="9939338" y="5054600"/>
          <p14:tracePt t="28659" x="9991725" y="4973638"/>
          <p14:tracePt t="28675" x="10037763" y="4929188"/>
          <p14:tracePt t="28692" x="10072688" y="4884738"/>
          <p14:tracePt t="28709" x="10144125" y="4776788"/>
          <p14:tracePt t="28730" x="10198100" y="4714875"/>
          <p14:tracePt t="28745" x="10252075" y="4670425"/>
          <p14:tracePt t="28761" x="10277475" y="4633913"/>
          <p14:tracePt t="28775" x="10287000" y="4616450"/>
          <p14:tracePt t="28792" x="10313988" y="4581525"/>
          <p14:tracePt t="28809" x="10340975" y="4545013"/>
          <p14:tracePt t="28829" x="10402888" y="4456113"/>
          <p14:tracePt t="28844" x="10474325" y="4367213"/>
          <p14:tracePt t="28858" x="10528300" y="4259263"/>
          <p14:tracePt t="28875" x="10582275" y="4152900"/>
          <p14:tracePt t="28900" x="10634663" y="4044950"/>
          <p14:tracePt t="28918" x="10653713" y="3990975"/>
          <p14:tracePt t="28932" x="10661650" y="3911600"/>
          <p14:tracePt t="28946" x="10661650" y="3848100"/>
          <p14:tracePt t="28962" x="10671175" y="3795713"/>
          <p14:tracePt t="28975" x="10688638" y="3741738"/>
          <p14:tracePt t="28992" x="10706100" y="3697288"/>
          <p14:tracePt t="29009" x="10715625" y="3633788"/>
          <p14:tracePt t="29025" x="10725150" y="3589338"/>
          <p14:tracePt t="29042" x="10733088" y="3544888"/>
          <p14:tracePt t="29058" x="10742613" y="3509963"/>
          <p14:tracePt t="29079" x="10769600" y="3438525"/>
          <p14:tracePt t="29095" x="10777538" y="3411538"/>
          <p14:tracePt t="29109" x="10787063" y="3402013"/>
          <p14:tracePt t="29125" x="10787063" y="3384550"/>
          <p14:tracePt t="29142" x="10796588" y="3375025"/>
          <p14:tracePt t="29159" x="10814050" y="3348038"/>
          <p14:tracePt t="29182" x="10814050" y="3330575"/>
          <p14:tracePt t="29219" x="10823575" y="3330575"/>
          <p14:tracePt t="29233" x="10823575" y="3322638"/>
          <p14:tracePt t="29245" x="10831513" y="3313113"/>
          <p14:tracePt t="29258" x="10831513" y="3303588"/>
          <p14:tracePt t="29275" x="10841038" y="3303588"/>
          <p14:tracePt t="29345" x="10848975" y="3303588"/>
          <p14:tracePt t="29379" x="10912475" y="3313113"/>
          <p14:tracePt t="29396" x="10939463" y="3313113"/>
          <p14:tracePt t="29408" x="10956925" y="3313113"/>
          <p14:tracePt t="29425" x="10966450" y="3313113"/>
          <p14:tracePt t="29448" x="10983913" y="3313113"/>
          <p14:tracePt t="29462" x="10991850" y="3313113"/>
          <p14:tracePt t="29491" x="11001375" y="3313113"/>
          <p14:tracePt t="29556" x="11010900" y="3303588"/>
          <p14:tracePt t="29712" x="11001375" y="3303588"/>
          <p14:tracePt t="29752" x="10991850" y="3303588"/>
          <p14:tracePt t="29768" x="10966450" y="3303588"/>
          <p14:tracePt t="29780" x="10947400" y="3303588"/>
          <p14:tracePt t="29781" x="10929938" y="3303588"/>
          <p14:tracePt t="29794" x="10912475" y="3303588"/>
          <p14:tracePt t="29808" x="10895013" y="3313113"/>
          <p14:tracePt t="29987" x="10895013" y="3322638"/>
          <p14:tracePt t="30023" x="10920413" y="3419475"/>
          <p14:tracePt t="30040" x="10939463" y="3465513"/>
          <p14:tracePt t="30054" x="10939463" y="3473450"/>
          <p14:tracePt t="30068" x="10947400" y="3482975"/>
          <p14:tracePt t="30082" x="10947400" y="3490913"/>
          <p14:tracePt t="30120" x="10947400" y="3500438"/>
          <p14:tracePt t="30142" x="10966450" y="3527425"/>
          <p14:tracePt t="30163" x="10974388" y="3544888"/>
          <p14:tracePt t="30181" x="10983913" y="3554413"/>
          <p14:tracePt t="30198" x="10983913" y="3562350"/>
          <p14:tracePt t="30212" x="10983913" y="3571875"/>
          <p14:tracePt t="30346" x="10991850" y="3571875"/>
          <p14:tracePt t="30381" x="11010900" y="3500438"/>
          <p14:tracePt t="30396" x="11010900" y="3446463"/>
          <p14:tracePt t="30411" x="11001375" y="3394075"/>
          <p14:tracePt t="30425" x="10991850" y="3357563"/>
          <p14:tracePt t="30442" x="10974388" y="3322638"/>
          <p14:tracePt t="30458" x="10974388" y="3303588"/>
          <p14:tracePt t="30475" x="10966450" y="3295650"/>
          <p14:tracePt t="30492" x="10956925" y="3295650"/>
          <p14:tracePt t="30558" x="10956925" y="3286125"/>
          <p14:tracePt t="30592" x="10947400" y="3276600"/>
          <p14:tracePt t="30609" x="10929938" y="3268663"/>
          <p14:tracePt t="30626" x="10885488" y="3259138"/>
          <p14:tracePt t="30642" x="10848975" y="3259138"/>
          <p14:tracePt t="30659" x="10823575" y="3268663"/>
          <p14:tracePt t="30675" x="10777538" y="3286125"/>
          <p14:tracePt t="30692" x="10769600" y="3295650"/>
          <p14:tracePt t="30709" x="10760075" y="3313113"/>
          <p14:tracePt t="30725" x="10752138" y="3340100"/>
          <p14:tracePt t="30742" x="10733088" y="3384550"/>
          <p14:tracePt t="30759" x="10733088" y="3446463"/>
          <p14:tracePt t="30776" x="10777538" y="3581400"/>
          <p14:tracePt t="30792" x="10831513" y="3643313"/>
          <p14:tracePt t="30808" x="10929938" y="3714750"/>
          <p14:tracePt t="30825" x="11001375" y="3751263"/>
          <p14:tracePt t="30846" x="11028363" y="3759200"/>
          <p14:tracePt t="30886" x="11028363" y="3732213"/>
          <p14:tracePt t="30901" x="11018838" y="3697288"/>
          <p14:tracePt t="30917" x="10991850" y="3660775"/>
          <p14:tracePt t="30932" x="10991850" y="3652838"/>
          <p14:tracePt t="30945" x="10983913" y="3643313"/>
          <p14:tracePt t="31152" x="10974388" y="3643313"/>
          <p14:tracePt t="31189" x="10966450" y="3643313"/>
          <p14:tracePt t="31255" x="10956925" y="3643313"/>
          <p14:tracePt t="31289" x="10947400" y="3652838"/>
          <p14:tracePt t="31396" x="10947400" y="3660775"/>
          <p14:tracePt t="31434" x="10947400" y="3670300"/>
          <p14:tracePt t="31454" x="10939463" y="3670300"/>
          <p14:tracePt t="31536" x="10939463" y="3679825"/>
          <p14:tracePt t="31568" x="10929938" y="3697288"/>
          <p14:tracePt t="31671" x="10912475" y="3687763"/>
          <p14:tracePt t="31710" x="10777538" y="3608388"/>
          <p14:tracePt t="31733" x="10715625" y="3616325"/>
          <p14:tracePt t="31749" x="10634663" y="3660775"/>
          <p14:tracePt t="31764" x="10537825" y="3714750"/>
          <p14:tracePt t="31778" x="10394950" y="3776663"/>
          <p14:tracePt t="31792" x="10348913" y="3776663"/>
          <p14:tracePt t="31794" x="10296525" y="3751263"/>
          <p14:tracePt t="31808" x="10242550" y="3732213"/>
          <p14:tracePt t="31826" x="10010775" y="3697288"/>
          <p14:tracePt t="31846" x="9796463" y="3687763"/>
          <p14:tracePt t="31858" x="9599613" y="3687763"/>
          <p14:tracePt t="31875" x="9491663" y="3633788"/>
          <p14:tracePt t="31892" x="9420225" y="3571875"/>
          <p14:tracePt t="31908" x="9286875" y="3394075"/>
          <p14:tracePt t="31925" x="9063038" y="3160713"/>
          <p14:tracePt t="31946" x="8831263" y="2982913"/>
          <p14:tracePt t="31964" x="8742363" y="2928938"/>
          <p14:tracePt t="31978" x="8653463" y="2857500"/>
          <p14:tracePt t="31991" x="8599488" y="2813050"/>
          <p14:tracePt t="32009" x="8572500" y="2786063"/>
          <p14:tracePt t="32025" x="8562975" y="2776538"/>
          <p14:tracePt t="32042" x="8555038" y="2768600"/>
          <p14:tracePt t="32059" x="8545513" y="2759075"/>
          <p14:tracePt t="32076" x="8501063" y="2724150"/>
          <p14:tracePt t="32100" x="8412163" y="2660650"/>
          <p14:tracePt t="32120" x="8340725" y="2608263"/>
          <p14:tracePt t="32137" x="8259763" y="2544763"/>
          <p14:tracePt t="32170" x="8188325" y="2527300"/>
          <p14:tracePt t="32200" x="8134350" y="2490788"/>
          <p14:tracePt t="32229" x="7966075" y="2393950"/>
          <p14:tracePt t="32259" x="7759700" y="2241550"/>
          <p14:tracePt t="32288" x="7608888" y="2170113"/>
          <p14:tracePt t="32323" x="7518400" y="2143125"/>
          <p14:tracePt t="32353" x="7385050" y="2089150"/>
          <p14:tracePt t="32382" x="7018338" y="1946275"/>
          <p14:tracePt t="32411" x="6661150" y="1830388"/>
          <p14:tracePt t="32445" x="6367463" y="1687513"/>
          <p14:tracePt t="32476" x="6251575" y="1608138"/>
          <p14:tracePt t="32507" x="6232525" y="1581150"/>
          <p14:tracePt t="32537" x="6161088" y="1517650"/>
          <p14:tracePt t="32566" x="6143625" y="1509713"/>
          <p14:tracePt t="32594" x="6134100" y="1509713"/>
          <p14:tracePt t="32623" x="6126163" y="1509713"/>
          <p14:tracePt t="32654" x="6045200" y="1455738"/>
          <p14:tracePt t="32685" x="6010275" y="1411288"/>
          <p14:tracePt t="32715" x="5991225" y="1393825"/>
          <p14:tracePt t="32852" x="6000750" y="1401763"/>
          <p14:tracePt t="32924" x="6010275" y="1411288"/>
          <p14:tracePt t="32953" x="6027738" y="1428750"/>
          <p14:tracePt t="32983" x="6045200" y="1455738"/>
          <p14:tracePt t="33019" x="6072188" y="1473200"/>
          <p14:tracePt t="33077" x="6072188" y="1482725"/>
          <p14:tracePt t="33107" x="6081713" y="1482725"/>
          <p14:tracePt t="33901" x="6081713" y="1490663"/>
          <p14:tracePt t="33961" x="6116638" y="1509713"/>
          <p14:tracePt t="33995" x="6116638" y="1517650"/>
          <p14:tracePt t="34024" x="6126163" y="1517650"/>
          <p14:tracePt t="34052" x="6143625" y="1517650"/>
          <p14:tracePt t="34082" x="6153150" y="1517650"/>
          <p14:tracePt t="34110" x="6170613" y="1517650"/>
          <p14:tracePt t="34139" x="6232525" y="1517650"/>
          <p14:tracePt t="34169" x="6303963" y="1517650"/>
          <p14:tracePt t="34198" x="6375400" y="1509713"/>
          <p14:tracePt t="34227" x="6429375" y="1509713"/>
          <p14:tracePt t="34259" x="6456363" y="1509713"/>
          <p14:tracePt t="34287" x="6465888" y="1509713"/>
          <p14:tracePt t="34318" x="6473825" y="1517650"/>
          <p14:tracePt t="34378" x="6500813" y="1517650"/>
          <p14:tracePt t="34407" x="6527800" y="1509713"/>
          <p14:tracePt t="34436" x="6545263" y="1500188"/>
          <p14:tracePt t="34467" x="6545263" y="1490663"/>
          <p14:tracePt t="35327" x="6554788" y="1490663"/>
          <p14:tracePt t="35393" x="6608763" y="1527175"/>
          <p14:tracePt t="35429" x="6634163" y="1544638"/>
          <p14:tracePt t="35459" x="6661150" y="1571625"/>
          <p14:tracePt t="35486" x="6680200" y="1581150"/>
          <p14:tracePt t="35516" x="6697663" y="1589088"/>
          <p14:tracePt t="35546" x="6724650" y="1589088"/>
          <p14:tracePt t="35575" x="6732588" y="1598613"/>
          <p14:tracePt t="35604" x="6759575" y="1598613"/>
          <p14:tracePt t="35633" x="6786563" y="1598613"/>
          <p14:tracePt t="35674" x="6804025" y="1589088"/>
          <p14:tracePt t="35733" x="6813550" y="1589088"/>
          <p14:tracePt t="35761" x="6831013" y="1589088"/>
          <p14:tracePt t="35794" x="6831013" y="1581150"/>
          <p14:tracePt t="35824" x="6848475" y="1581150"/>
          <p14:tracePt t="35854" x="6858000" y="1581150"/>
          <p14:tracePt t="35884" x="6867525" y="1581150"/>
          <p14:tracePt t="35912" x="6884988" y="1571625"/>
          <p14:tracePt t="35941" x="6902450" y="1571625"/>
          <p14:tracePt t="35971" x="6911975" y="1562100"/>
          <p14:tracePt t="36000" x="6911975" y="1554163"/>
          <p14:tracePt t="36028" x="6919913" y="1554163"/>
          <p14:tracePt t="36057" x="6938963" y="1554163"/>
          <p14:tracePt t="36086" x="6946900" y="1554163"/>
          <p14:tracePt t="36117" x="6965950" y="1544638"/>
          <p14:tracePt t="36145" x="6983413" y="1536700"/>
          <p14:tracePt t="36175" x="6991350" y="1536700"/>
          <p14:tracePt t="36203" x="7010400" y="1527175"/>
          <p14:tracePt t="36235" x="7027863" y="1517650"/>
          <p14:tracePt t="36264" x="7027863" y="1509713"/>
          <p14:tracePt t="36322" x="7045325" y="1500188"/>
          <p14:tracePt t="36353" x="7054850" y="1500188"/>
          <p14:tracePt t="36386" x="7062788" y="1500188"/>
          <p14:tracePt t="36468" x="7072313" y="1500188"/>
          <p14:tracePt t="36511" x="7089775" y="1490663"/>
          <p14:tracePt t="36579" x="7089775" y="1482725"/>
          <p14:tracePt t="36609" x="7099300" y="1482725"/>
          <p14:tracePt t="36637" x="7108825" y="1482725"/>
          <p14:tracePt t="36668" x="7116763" y="1473200"/>
          <p14:tracePt t="36697" x="7126288" y="1473200"/>
          <p14:tracePt t="36799" x="7134225" y="1473200"/>
          <p14:tracePt t="36852" x="7153275" y="1465263"/>
          <p14:tracePt t="36884" x="7170738" y="1455738"/>
          <p14:tracePt t="36912" x="7180263" y="1455738"/>
          <p14:tracePt t="36941" x="7188200" y="1455738"/>
          <p14:tracePt t="36969" x="7197725" y="1446213"/>
          <p14:tracePt t="36999" x="7205663" y="1438275"/>
          <p14:tracePt t="37027" x="7215188" y="1438275"/>
          <p14:tracePt t="37144" x="7224713" y="1438275"/>
          <p14:tracePt t="37809" x="7224713" y="1446213"/>
          <p14:tracePt t="37887" x="7224713" y="1455738"/>
          <p14:tracePt t="37942" x="7161213" y="1482725"/>
          <p14:tracePt t="37971" x="7099300" y="1509713"/>
          <p14:tracePt t="38001" x="7062788" y="1527175"/>
          <p14:tracePt t="38029" x="7027863" y="1554163"/>
          <p14:tracePt t="38058" x="6983413" y="1571625"/>
          <p14:tracePt t="38087" x="6929438" y="1608138"/>
          <p14:tracePt t="38116" x="6858000" y="1643063"/>
          <p14:tracePt t="38144" x="6831013" y="1660525"/>
          <p14:tracePt t="38205" x="6813550" y="1670050"/>
          <p14:tracePt t="38235" x="6732588" y="1670050"/>
          <p14:tracePt t="38265" x="6562725" y="1687513"/>
          <p14:tracePt t="38295" x="6465888" y="1697038"/>
          <p14:tracePt t="38326" x="6411913" y="1697038"/>
          <p14:tracePt t="38356" x="6394450" y="1697038"/>
          <p14:tracePt t="38386" x="6375400" y="1697038"/>
          <p14:tracePt t="38415" x="6357938" y="1697038"/>
          <p14:tracePt t="38443" x="6330950" y="1697038"/>
          <p14:tracePt t="38474" x="6259513" y="1697038"/>
          <p14:tracePt t="38503" x="6197600" y="1679575"/>
          <p14:tracePt t="38533" x="6143625" y="1660525"/>
          <p14:tracePt t="38562" x="6108700" y="1633538"/>
          <p14:tracePt t="38592" x="6089650" y="1616075"/>
          <p14:tracePt t="38620" x="6072188" y="1616075"/>
          <p14:tracePt t="38650" x="6072188" y="1608138"/>
          <p14:tracePt t="38739" x="6081713" y="1608138"/>
          <p14:tracePt t="38791" x="6116638" y="1616075"/>
          <p14:tracePt t="38820" x="6170613" y="1616075"/>
          <p14:tracePt t="38850" x="6259513" y="1616075"/>
          <p14:tracePt t="38879" x="6313488" y="1608138"/>
          <p14:tracePt t="38908" x="6375400" y="1598613"/>
          <p14:tracePt t="38936" x="6446838" y="1589088"/>
          <p14:tracePt t="38965" x="6465888" y="1589088"/>
          <p14:tracePt t="39053" x="6473825" y="1589088"/>
          <p14:tracePt t="39509" x="6491288" y="1589088"/>
          <p14:tracePt t="39568" x="6572250" y="1608138"/>
          <p14:tracePt t="39597" x="6643688" y="1633538"/>
          <p14:tracePt t="39626" x="6715125" y="1660525"/>
          <p14:tracePt t="39660" x="6858000" y="1687513"/>
          <p14:tracePt t="39690" x="7081838" y="1687513"/>
          <p14:tracePt t="39720" x="7188200" y="1660525"/>
          <p14:tracePt t="39749" x="7197725" y="1660525"/>
          <p14:tracePt t="39790" x="7205663" y="1660525"/>
          <p14:tracePt t="39821" x="7224713" y="1652588"/>
          <p14:tracePt t="39851" x="7269163" y="1633538"/>
          <p14:tracePt t="39879" x="7286625" y="1625600"/>
          <p14:tracePt t="39909" x="7323138" y="1598613"/>
          <p14:tracePt t="40174" x="7331075" y="1598613"/>
          <p14:tracePt t="40934" x="7313613" y="1598613"/>
          <p14:tracePt t="40992" x="7224713" y="1633538"/>
          <p14:tracePt t="41021" x="7197725" y="1652588"/>
          <p14:tracePt t="41051" x="7180263" y="1652588"/>
          <p14:tracePt t="41079" x="7161213" y="1670050"/>
          <p14:tracePt t="41109" x="7099300" y="1697038"/>
          <p14:tracePt t="41138" x="7054850" y="1714500"/>
          <p14:tracePt t="41168" x="6983413" y="1741488"/>
          <p14:tracePt t="41196" x="6919913" y="1758950"/>
          <p14:tracePt t="41226" x="6875463" y="1768475"/>
          <p14:tracePt t="41255" x="6848475" y="1776413"/>
          <p14:tracePt t="41285" x="6813550" y="1795463"/>
          <p14:tracePt t="41319" x="6759575" y="1803400"/>
          <p14:tracePt t="41349" x="6680200" y="1830388"/>
          <p14:tracePt t="41378" x="6643688" y="1847850"/>
          <p14:tracePt t="41407" x="6616700" y="1866900"/>
          <p14:tracePt t="41437" x="6599238" y="1874838"/>
          <p14:tracePt t="41467" x="6554788" y="1901825"/>
          <p14:tracePt t="41496" x="6527800" y="1919288"/>
          <p14:tracePt t="41525" x="6510338" y="1928813"/>
          <p14:tracePt t="41554" x="6483350" y="1938338"/>
          <p14:tracePt t="41584" x="6438900" y="1946275"/>
          <p14:tracePt t="41615" x="6419850" y="1928813"/>
          <p14:tracePt t="41644" x="6411913" y="1919288"/>
          <p14:tracePt t="41716" x="6411913" y="1911350"/>
          <p14:tracePt t="41765" x="6518275" y="1874838"/>
          <p14:tracePt t="41795" x="6572250" y="1847850"/>
          <p14:tracePt t="41825" x="6616700" y="1839913"/>
          <p14:tracePt t="41853" x="6634163" y="1839913"/>
          <p14:tracePt t="41882" x="6661150" y="1830388"/>
          <p14:tracePt t="41950" x="6670675" y="1830388"/>
          <p14:tracePt t="41998" x="6680200" y="1830388"/>
          <p14:tracePt t="42031" x="6688138" y="1830388"/>
          <p14:tracePt t="42257" x="6697663" y="1830388"/>
          <p14:tracePt t="42316" x="6813550" y="1839913"/>
          <p14:tracePt t="42318" x="6840538" y="1847850"/>
          <p14:tracePt t="42347" x="6894513" y="1847850"/>
          <p14:tracePt t="42377" x="6965950" y="1857375"/>
          <p14:tracePt t="42408" x="6983413" y="1866900"/>
          <p14:tracePt t="42437" x="6991350" y="1874838"/>
          <p14:tracePt t="42468" x="7045325" y="1893888"/>
          <p14:tracePt t="42496" x="7108825" y="1893888"/>
          <p14:tracePt t="42525" x="7205663" y="1893888"/>
          <p14:tracePt t="42553" x="7313613" y="1901825"/>
          <p14:tracePt t="42581" x="7340600" y="1901825"/>
          <p14:tracePt t="42611" x="7367588" y="1901825"/>
          <p14:tracePt t="42639" x="7394575" y="1901825"/>
          <p14:tracePt t="42669" x="7402513" y="1901825"/>
          <p14:tracePt t="42700" x="7419975" y="1911350"/>
          <p14:tracePt t="42729" x="7446963" y="1919288"/>
          <p14:tracePt t="42762" x="7466013" y="1919288"/>
          <p14:tracePt t="42790" x="7483475" y="1919288"/>
          <p14:tracePt t="42820" x="7491413" y="1919288"/>
          <p14:tracePt t="42861" x="7500938" y="1911350"/>
          <p14:tracePt t="42905" x="7527925" y="1893888"/>
          <p14:tracePt t="42937" x="7537450" y="1884363"/>
          <p14:tracePt t="42996" x="7545388" y="1874838"/>
          <p14:tracePt t="43025" x="7554913" y="1874838"/>
          <p14:tracePt t="43082" x="7562850" y="1874838"/>
          <p14:tracePt t="43164" x="7562850" y="1866900"/>
          <p14:tracePt t="43219" x="7572375" y="1857375"/>
          <p14:tracePt t="43682" x="7562850" y="1857375"/>
          <p14:tracePt t="43748" x="7473950" y="1884363"/>
          <p14:tracePt t="43777" x="7419975" y="1911350"/>
          <p14:tracePt t="43806" x="7367588" y="1928813"/>
          <p14:tracePt t="43837" x="7323138" y="1946275"/>
          <p14:tracePt t="43866" x="7242175" y="1965325"/>
          <p14:tracePt t="43895" x="7143750" y="1973263"/>
          <p14:tracePt t="43924" x="7072313" y="2000250"/>
          <p14:tracePt t="43953" x="7045325" y="2000250"/>
          <p14:tracePt t="43982" x="6983413" y="2027238"/>
          <p14:tracePt t="44011" x="6884988" y="2071688"/>
          <p14:tracePt t="44043" x="6823075" y="2081213"/>
          <p14:tracePt t="44072" x="6796088" y="2081213"/>
          <p14:tracePt t="44102" x="6777038" y="2071688"/>
          <p14:tracePt t="44130" x="6759575" y="2062163"/>
          <p14:tracePt t="44159" x="6742113" y="2054225"/>
          <p14:tracePt t="44230" x="6732588" y="2054225"/>
          <p14:tracePt t="44273" x="6705600" y="2044700"/>
          <p14:tracePt t="44303" x="6670675" y="2044700"/>
          <p14:tracePt t="44335" x="6653213" y="2036763"/>
          <p14:tracePt t="44411" x="6661150" y="2036763"/>
          <p14:tracePt t="44450" x="6724650" y="2036763"/>
          <p14:tracePt t="44478" x="6732588" y="2036763"/>
          <p14:tracePt t="44824" x="6732588" y="2044700"/>
          <p14:tracePt t="44882" x="6759575" y="2071688"/>
          <p14:tracePt t="44911" x="6804025" y="2098675"/>
          <p14:tracePt t="44944" x="6875463" y="2125663"/>
          <p14:tracePt t="44975" x="6919913" y="2133600"/>
          <p14:tracePt t="45003" x="6929438" y="2133600"/>
          <p14:tracePt t="45061" x="6938963" y="2133600"/>
          <p14:tracePt t="45091" x="7010400" y="2116138"/>
          <p14:tracePt t="45120" x="7089775" y="2089150"/>
          <p14:tracePt t="45149" x="7180263" y="2071688"/>
          <p14:tracePt t="45178" x="7215188" y="2071688"/>
          <p14:tracePt t="45207" x="7215188" y="2062163"/>
          <p14:tracePt t="45237" x="7224713" y="2054225"/>
          <p14:tracePt t="45267" x="7242175" y="2044700"/>
          <p14:tracePt t="45296" x="7251700" y="2044700"/>
          <p14:tracePt t="45328" x="7251700" y="2036763"/>
          <p14:tracePt t="45357" x="7259638" y="2017713"/>
          <p14:tracePt t="45414" x="7259638" y="2009775"/>
          <p14:tracePt t="45442" x="7269163" y="2009775"/>
          <p14:tracePt t="45470" x="7277100" y="1990725"/>
          <p14:tracePt t="45639" x="7286625" y="1982788"/>
          <p14:tracePt t="45706" x="7340600" y="1955800"/>
          <p14:tracePt t="45740" x="7375525" y="1955800"/>
          <p14:tracePt t="45769" x="7394575" y="1955800"/>
          <p14:tracePt t="45797" x="7412038" y="1955800"/>
          <p14:tracePt t="45826" x="7456488" y="1955800"/>
          <p14:tracePt t="45855" x="7518400" y="1946275"/>
          <p14:tracePt t="45884" x="7562850" y="1946275"/>
          <p14:tracePt t="45913" x="7572375" y="1946275"/>
          <p14:tracePt t="45941" x="7581900" y="1946275"/>
          <p14:tracePt t="45971" x="7589838" y="1946275"/>
          <p14:tracePt t="46001" x="7599363" y="1946275"/>
          <p14:tracePt t="46032" x="7616825" y="1955800"/>
          <p14:tracePt t="46060" x="7626350" y="1955800"/>
          <p14:tracePt t="46353" x="7634288" y="1955800"/>
          <p14:tracePt t="46493" x="7634288" y="1965325"/>
          <p14:tracePt t="46547" x="7643813" y="1965325"/>
          <p14:tracePt t="47287" x="7634288" y="1965325"/>
          <p14:tracePt t="47343" x="7626350" y="1965325"/>
          <p14:tracePt t="48084" x="7616825" y="1965325"/>
          <p14:tracePt t="48141" x="7608888" y="1973263"/>
          <p14:tracePt t="48199" x="7599363" y="1973263"/>
          <p14:tracePt t="48373" x="7589838" y="1973263"/>
          <p14:tracePt t="48441" x="7572375" y="2009775"/>
          <p14:tracePt t="48577" x="7562850" y="2009775"/>
          <p14:tracePt t="48749" x="7554913" y="2009775"/>
          <p14:tracePt t="48913" x="7545388" y="2009775"/>
          <p14:tracePt t="48973" x="7537450" y="2009775"/>
          <p14:tracePt t="49061" x="7527925" y="2017713"/>
          <p14:tracePt t="49117" x="7491413" y="2027238"/>
          <p14:tracePt t="49149" x="7473950" y="2036763"/>
          <p14:tracePt t="49178" x="7446963" y="2054225"/>
          <p14:tracePt t="49207" x="7394575" y="2062163"/>
          <p14:tracePt t="49236" x="7286625" y="2081213"/>
          <p14:tracePt t="49266" x="7099300" y="2133600"/>
          <p14:tracePt t="49295" x="6911975" y="2251075"/>
          <p14:tracePt t="49296" x="6831013" y="2286000"/>
          <p14:tracePt t="49326" x="6626225" y="2393950"/>
          <p14:tracePt t="49355" x="6545263" y="2411413"/>
          <p14:tracePt t="49385" x="6518275" y="2428875"/>
          <p14:tracePt t="49415" x="6483350" y="2446338"/>
          <p14:tracePt t="49444" x="6286500" y="2527300"/>
          <p14:tracePt t="49474" x="6089650" y="2608263"/>
          <p14:tracePt t="49502" x="6010275" y="2670175"/>
          <p14:tracePt t="49560" x="6010275" y="2679700"/>
          <p14:tracePt t="49588" x="6054725" y="2741613"/>
          <p14:tracePt t="49618" x="6188075" y="2813050"/>
          <p14:tracePt t="49648" x="6562725" y="2928938"/>
          <p14:tracePt t="49677" x="7215188" y="2973388"/>
          <p14:tracePt t="49706" x="8081963" y="2982913"/>
          <p14:tracePt t="49736" x="8402638" y="2965450"/>
          <p14:tracePt t="49766" x="8466138" y="2965450"/>
          <p14:tracePt t="49794" x="8474075" y="2965450"/>
          <p14:tracePt t="49808" x="8491538" y="2965450"/>
          <p14:tracePt t="49824" x="8501063" y="2965450"/>
          <p14:tracePt t="49842" x="8510588" y="2973388"/>
          <p14:tracePt t="49859" x="8528050" y="2990850"/>
          <p14:tracePt t="49878" x="8537575" y="2990850"/>
          <p14:tracePt t="49896" x="8545513" y="3000375"/>
          <p14:tracePt t="49911" x="8555038" y="3000375"/>
          <p14:tracePt t="49924" x="8562975" y="3009900"/>
          <p14:tracePt t="49941" x="8572500" y="3017838"/>
          <p14:tracePt t="49958" x="8582025" y="3027363"/>
          <p14:tracePt t="49974" x="8589963" y="3054350"/>
          <p14:tracePt t="49991" x="8599488" y="3071813"/>
          <p14:tracePt t="50008" x="8599488" y="3081338"/>
          <p14:tracePt t="50024" x="8599488" y="3098800"/>
          <p14:tracePt t="50041" x="8599488" y="3108325"/>
          <p14:tracePt t="50058" x="8599488" y="3125788"/>
          <p14:tracePt t="50075" x="8599488" y="3133725"/>
          <p14:tracePt t="50091" x="8589963" y="3152775"/>
          <p14:tracePt t="50108" x="8582025" y="3160713"/>
          <p14:tracePt t="50127" x="8572500" y="3187700"/>
          <p14:tracePt t="50141" x="8555038" y="3197225"/>
          <p14:tracePt t="50158" x="8545513" y="3205163"/>
          <p14:tracePt t="50179" x="8528050" y="3232150"/>
          <p14:tracePt t="50198" x="8474075" y="3286125"/>
          <p14:tracePt t="50214" x="8420100" y="3340100"/>
          <p14:tracePt t="50230" x="8304213" y="3429000"/>
          <p14:tracePt t="50270" x="7956550" y="3598863"/>
          <p14:tracePt t="50300" x="7634288" y="3670300"/>
          <p14:tracePt t="50332" x="7358063" y="3697288"/>
          <p14:tracePt t="50362" x="7296150" y="3705225"/>
          <p14:tracePt t="50421" x="7286625" y="3724275"/>
          <p14:tracePt t="50450" x="7277100" y="3732213"/>
          <p14:tracePt t="50478" x="7269163" y="3759200"/>
          <p14:tracePt t="50507" x="7385050" y="3884613"/>
          <p14:tracePt t="50537" x="7626350" y="4259263"/>
          <p14:tracePt t="50582" x="7777163" y="4419600"/>
          <p14:tracePt t="50626" x="7823200" y="4483100"/>
          <p14:tracePt t="50674" x="7929563" y="4589463"/>
          <p14:tracePt t="50691" x="7956550" y="4608513"/>
          <p14:tracePt t="50715" x="7966075" y="4625975"/>
          <p14:tracePt t="50732" x="8001000" y="4660900"/>
          <p14:tracePt t="50750" x="8062913" y="4732338"/>
          <p14:tracePt t="50768" x="8259763" y="4884738"/>
          <p14:tracePt t="50785" x="8394700" y="4956175"/>
          <p14:tracePt t="50803" x="8491538" y="4991100"/>
          <p14:tracePt t="50831" x="8751888" y="5037138"/>
          <p14:tracePt t="50845" x="8831263" y="5045075"/>
          <p14:tracePt t="50858" x="8983663" y="5062538"/>
          <p14:tracePt t="50874" x="9144000" y="5081588"/>
          <p14:tracePt t="50891" x="9205913" y="5081588"/>
          <p14:tracePt t="50908" x="9232900" y="5081588"/>
          <p14:tracePt t="50925" x="9251950" y="5089525"/>
          <p14:tracePt t="50942" x="9313863" y="5108575"/>
          <p14:tracePt t="50958" x="9402763" y="5116513"/>
          <p14:tracePt t="50974" x="9456738" y="5133975"/>
          <p14:tracePt t="50991" x="9474200" y="5143500"/>
          <p14:tracePt t="51024" x="9483725" y="5153025"/>
          <p14:tracePt t="51041" x="9483725" y="5170488"/>
          <p14:tracePt t="51058" x="9501188" y="5187950"/>
          <p14:tracePt t="51074" x="9510713" y="5197475"/>
          <p14:tracePt t="51091" x="9528175" y="5214938"/>
          <p14:tracePt t="51108" x="9555163" y="5251450"/>
          <p14:tracePt t="51128" x="9609138" y="5295900"/>
          <p14:tracePt t="51147" x="9644063" y="5303838"/>
          <p14:tracePt t="51162" x="9671050" y="5322888"/>
          <p14:tracePt t="51178" x="9688513" y="5330825"/>
          <p14:tracePt t="51195" x="9698038" y="5340350"/>
          <p14:tracePt t="51208" x="9705975" y="5348288"/>
          <p14:tracePt t="51225" x="9705975" y="5357813"/>
          <p14:tracePt t="51241" x="9705975" y="5367338"/>
          <p14:tracePt t="51258" x="9705975" y="5384800"/>
          <p14:tracePt t="51274" x="9705975" y="5394325"/>
          <p14:tracePt t="51295" x="9705975" y="5402263"/>
          <p14:tracePt t="51312" x="9705975" y="5419725"/>
          <p14:tracePt t="51324" x="9725025" y="5429250"/>
          <p14:tracePt t="51341" x="9732963" y="5438775"/>
          <p14:tracePt t="51358" x="9752013" y="5446713"/>
          <p14:tracePt t="51375" x="9759950" y="5456238"/>
          <p14:tracePt t="51391" x="9769475" y="5456238"/>
          <p14:tracePt t="51425" x="9804400" y="5446713"/>
          <p14:tracePt t="51441" x="9840913" y="5446713"/>
          <p14:tracePt t="51458" x="9894888" y="5446713"/>
          <p14:tracePt t="51474" x="9939338" y="5446713"/>
          <p14:tracePt t="51491" x="9956800" y="5446713"/>
          <p14:tracePt t="51568" x="9966325" y="5446713"/>
          <p14:tracePt t="51603" x="10134600" y="5330825"/>
          <p14:tracePt t="51624" x="10340975" y="5232400"/>
          <p14:tracePt t="51641" x="10439400" y="5187950"/>
          <p14:tracePt t="51658" x="10466388" y="5180013"/>
          <p14:tracePt t="51678" x="10466388" y="5160963"/>
          <p14:tracePt t="51695" x="10474325" y="5153025"/>
          <p14:tracePt t="51708" x="10510838" y="5143500"/>
          <p14:tracePt t="51724" x="10555288" y="5126038"/>
          <p14:tracePt t="51741" x="10590213" y="5116513"/>
          <p14:tracePt t="51758" x="10626725" y="5108575"/>
          <p14:tracePt t="51774" x="10661650" y="5072063"/>
          <p14:tracePt t="51791" x="10715625" y="5037138"/>
          <p14:tracePt t="51793" x="10733088" y="5010150"/>
          <p14:tracePt t="51808" x="10752138" y="5000625"/>
          <p14:tracePt t="51825" x="10823575" y="4946650"/>
          <p14:tracePt t="51841" x="10858500" y="4938713"/>
          <p14:tracePt t="51858" x="10868025" y="4929188"/>
          <p14:tracePt t="51878" x="10885488" y="4919663"/>
          <p14:tracePt t="51895" x="10895013" y="4902200"/>
          <p14:tracePt t="51924" x="10902950" y="4894263"/>
          <p14:tracePt t="51941" x="10912475" y="4884738"/>
          <p14:tracePt t="51958" x="10929938" y="4867275"/>
          <p14:tracePt t="51981" x="10956925" y="4857750"/>
          <p14:tracePt t="51999" x="10966450" y="4857750"/>
          <p14:tracePt t="52068" x="10974388" y="4857750"/>
          <p14:tracePt t="52097" x="10983913" y="4857750"/>
          <p14:tracePt t="52210" x="10983913" y="4867275"/>
          <p14:tracePt t="52296" x="10983913" y="4884738"/>
          <p14:tracePt t="52333" x="10983913" y="4911725"/>
          <p14:tracePt t="52357" x="10991850" y="4919663"/>
          <p14:tracePt t="52378" x="10991850" y="4929188"/>
          <p14:tracePt t="52391" x="10991850" y="4938713"/>
          <p14:tracePt t="52408" x="10983913" y="4946650"/>
          <p14:tracePt t="52430" x="10974388" y="4956175"/>
          <p14:tracePt t="52570" x="10966450" y="4965700"/>
          <p14:tracePt t="52606" x="10920413" y="4973638"/>
          <p14:tracePt t="52627" x="10875963" y="4973638"/>
          <p14:tracePt t="52645" x="10848975" y="4956175"/>
          <p14:tracePt t="52662" x="10814050" y="4946650"/>
          <p14:tracePt t="52677" x="10769600" y="4938713"/>
          <p14:tracePt t="52699" x="10752138" y="4919663"/>
          <p14:tracePt t="52717" x="10742613" y="4911725"/>
          <p14:tracePt t="52731" x="10733088" y="4911725"/>
          <p14:tracePt t="52798" x="10733088" y="4902200"/>
          <p14:tracePt t="52831" x="10733088" y="4894263"/>
          <p14:tracePt t="52914" x="10725150" y="4894263"/>
          <p14:tracePt t="52949" x="10706100" y="4894263"/>
          <p14:tracePt t="52964" x="10698163" y="4894263"/>
          <p14:tracePt t="53048" x="10688638" y="4894263"/>
          <p14:tracePt t="53081" x="10661650" y="4894263"/>
          <p14:tracePt t="53096" x="10653713" y="4894263"/>
          <p14:tracePt t="53108" x="10644188" y="4894263"/>
          <p14:tracePt t="53125" x="10626725" y="4894263"/>
          <p14:tracePt t="53141" x="10582275" y="4894263"/>
          <p14:tracePt t="53158" x="10555288" y="4884738"/>
          <p14:tracePt t="53174" x="10510838" y="4875213"/>
          <p14:tracePt t="53191" x="10491788" y="4875213"/>
          <p14:tracePt t="53208" x="10483850" y="4875213"/>
          <p14:tracePt t="53225" x="10466388" y="4875213"/>
          <p14:tracePt t="53241" x="10447338" y="4867275"/>
          <p14:tracePt t="53258" x="10394950" y="4840288"/>
          <p14:tracePt t="53274" x="10171113" y="4751388"/>
          <p14:tracePt t="53291" x="10037763" y="4697413"/>
          <p14:tracePt t="53310" x="9902825" y="4652963"/>
          <p14:tracePt t="53324" x="9759950" y="4625975"/>
          <p14:tracePt t="53341" x="9661525" y="4616450"/>
          <p14:tracePt t="53358" x="9599613" y="4598988"/>
          <p14:tracePt t="53378" x="9537700" y="4581525"/>
          <p14:tracePt t="53391" x="9483725" y="4554538"/>
          <p14:tracePt t="53408" x="9439275" y="4518025"/>
          <p14:tracePt t="53431" x="9340850" y="4465638"/>
          <p14:tracePt t="53445" x="9224963" y="4411663"/>
          <p14:tracePt t="53458" x="9170988" y="4384675"/>
          <p14:tracePt t="53475" x="9063038" y="4330700"/>
          <p14:tracePt t="53491" x="8983663" y="4286250"/>
          <p14:tracePt t="53508" x="8920163" y="4251325"/>
          <p14:tracePt t="53529" x="8796338" y="4179888"/>
          <p14:tracePt t="53546" x="8670925" y="4125913"/>
          <p14:tracePt t="53560" x="8510588" y="4098925"/>
          <p14:tracePt t="53574" x="8313738" y="4071938"/>
          <p14:tracePt t="53591" x="8099425" y="4054475"/>
          <p14:tracePt t="53647" x="6823075" y="4000500"/>
          <p14:tracePt t="53676" x="6473825" y="3973513"/>
          <p14:tracePt t="53706" x="6215063" y="3902075"/>
          <p14:tracePt t="53736" x="5875338" y="3741738"/>
          <p14:tracePt t="53766" x="5545138" y="3633788"/>
          <p14:tracePt t="53796" x="5197475" y="3581400"/>
          <p14:tracePt t="53826" x="5133975" y="3608388"/>
          <p14:tracePt t="53855" x="5089525" y="3724275"/>
          <p14:tracePt t="53885" x="4875213" y="3768725"/>
          <p14:tracePt t="53914" x="4776788" y="3776663"/>
          <p14:tracePt t="53944" x="4687888" y="3813175"/>
          <p14:tracePt t="53972" x="4518025" y="3919538"/>
          <p14:tracePt t="54003" x="4510088" y="3929063"/>
          <p14:tracePt t="54072" x="4491038" y="3919538"/>
          <p14:tracePt t="54103" x="4438650" y="3875088"/>
          <p14:tracePt t="54132" x="4394200" y="3813175"/>
          <p14:tracePt t="54163" x="4295775" y="3652838"/>
          <p14:tracePt t="54194" x="4187825" y="3473450"/>
          <p14:tracePt t="54224" x="4027488" y="3251200"/>
          <p14:tracePt t="54254" x="3990975" y="3232150"/>
          <p14:tracePt t="54284" x="3973513" y="3205163"/>
          <p14:tracePt t="54316" x="3919538" y="3187700"/>
          <p14:tracePt t="54346" x="3884613" y="3170238"/>
          <p14:tracePt t="54375" x="3875088" y="3170238"/>
          <p14:tracePt t="54403" x="3687763" y="3170238"/>
          <p14:tracePt t="54434" x="3536950" y="3205163"/>
          <p14:tracePt t="54514" x="3527425" y="3089275"/>
          <p14:tracePt t="54542" x="3500438" y="2867025"/>
          <p14:tracePt t="54571" x="3465513" y="2776538"/>
          <p14:tracePt t="54601" x="3402013" y="2705100"/>
          <p14:tracePt t="54631" x="3330575" y="2643188"/>
          <p14:tracePt t="54660" x="3268663" y="2687638"/>
          <p14:tracePt t="54688" x="3251200" y="2697163"/>
          <p14:tracePt t="54718" x="3232150" y="2705100"/>
          <p14:tracePt t="54751" x="3214688" y="2705100"/>
          <p14:tracePt t="54780" x="3197225" y="2705100"/>
          <p14:tracePt t="54809" x="3179763" y="2705100"/>
          <p14:tracePt t="54838" x="3160713" y="2705100"/>
          <p14:tracePt t="54868" x="3133725" y="2705100"/>
          <p14:tracePt t="54897" x="3098800" y="2705100"/>
          <p14:tracePt t="54926" x="3071813" y="2705100"/>
          <p14:tracePt t="54955" x="3054350" y="2714625"/>
          <p14:tracePt t="54984" x="3036888" y="2724150"/>
          <p14:tracePt t="55013" x="3017838" y="2732088"/>
          <p14:tracePt t="55043" x="3000375" y="2741613"/>
          <p14:tracePt t="55072" x="2990850" y="2741613"/>
          <p14:tracePt t="55102" x="2955925" y="2741613"/>
          <p14:tracePt t="55136" x="2928938" y="2741613"/>
          <p14:tracePt t="55165" x="2901950" y="2741613"/>
          <p14:tracePt t="55193" x="2867025" y="2741613"/>
          <p14:tracePt t="55222" x="2830513" y="2724150"/>
          <p14:tracePt t="55251" x="2822575" y="2705100"/>
          <p14:tracePt t="55397" x="2830513" y="2705100"/>
          <p14:tracePt t="55453" x="2894013" y="2724150"/>
          <p14:tracePt t="55488" x="2911475" y="2732088"/>
          <p14:tracePt t="55520" x="2928938" y="2732088"/>
          <p14:tracePt t="55549" x="2938463" y="2724150"/>
          <p14:tracePt t="55579" x="2965450" y="2714625"/>
          <p14:tracePt t="55610" x="2982913" y="2705100"/>
          <p14:tracePt t="55639" x="3044825" y="2697163"/>
          <p14:tracePt t="55669" x="3098800" y="2679700"/>
          <p14:tracePt t="55702" x="3116263" y="2670175"/>
          <p14:tracePt t="55732" x="3133725" y="2660650"/>
          <p14:tracePt t="55761" x="3160713" y="2643188"/>
          <p14:tracePt t="55789" x="3187700" y="2616200"/>
          <p14:tracePt t="55819" x="3214688" y="2608263"/>
          <p14:tracePt t="55849" x="3313113" y="2581275"/>
          <p14:tracePt t="55882" x="3375025" y="2571750"/>
          <p14:tracePt t="55910" x="3411538" y="2554288"/>
          <p14:tracePt t="55939" x="3438525" y="2536825"/>
          <p14:tracePt t="55969" x="3465513" y="2517775"/>
          <p14:tracePt t="56000" x="3482975" y="2517775"/>
          <p14:tracePt t="56028" x="3500438" y="2509838"/>
          <p14:tracePt t="56060" x="3527425" y="2509838"/>
          <p14:tracePt t="56093" x="3581400" y="2500313"/>
          <p14:tracePt t="56121" x="3633788" y="2500313"/>
          <p14:tracePt t="56151" x="3732213" y="2482850"/>
          <p14:tracePt t="56178" x="3786188" y="2465388"/>
          <p14:tracePt t="56208" x="3867150" y="2455863"/>
          <p14:tracePt t="56238" x="3894138" y="2455863"/>
          <p14:tracePt t="56268" x="3929063" y="2446338"/>
          <p14:tracePt t="56298" x="4000500" y="2446338"/>
          <p14:tracePt t="56328" x="4089400" y="2446338"/>
          <p14:tracePt t="56357" x="4133850" y="2446338"/>
          <p14:tracePt t="56387" x="4214813" y="2438400"/>
          <p14:tracePt t="56416" x="4276725" y="2438400"/>
          <p14:tracePt t="56445" x="4330700" y="2438400"/>
          <p14:tracePt t="56474" x="4384675" y="2438400"/>
          <p14:tracePt t="56504" x="4419600" y="2438400"/>
          <p14:tracePt t="56535" x="4446588" y="2438400"/>
          <p14:tracePt t="56566" x="4456113" y="2438400"/>
          <p14:tracePt t="56624" x="4473575" y="2446338"/>
          <p14:tracePt t="56652" x="4483100" y="2446338"/>
          <p14:tracePt t="56682" x="4500563" y="2455863"/>
          <p14:tracePt t="56806" x="4510088" y="2465388"/>
          <p14:tracePt t="56843" x="4518025" y="2465388"/>
          <p14:tracePt t="56908" x="4527550" y="2473325"/>
          <p14:tracePt t="56960" x="4562475" y="2490788"/>
          <p14:tracePt t="56989" x="4581525" y="2509838"/>
          <p14:tracePt t="57019" x="4598988" y="2517775"/>
          <p14:tracePt t="57086" x="4598988" y="2527300"/>
          <p14:tracePt t="57115" x="4616450" y="2536825"/>
          <p14:tracePt t="57143" x="4625975" y="2544763"/>
          <p14:tracePt t="57172" x="4633913" y="2544763"/>
          <p14:tracePt t="57202" x="4660900" y="2562225"/>
          <p14:tracePt t="57232" x="4670425" y="2571750"/>
          <p14:tracePt t="57363" x="4670425" y="2581275"/>
          <p14:tracePt t="57429" x="4705350" y="2598738"/>
          <p14:tracePt t="57475" x="4741863" y="2625725"/>
          <p14:tracePt t="57504" x="4759325" y="2643188"/>
          <p14:tracePt t="57534" x="4776788" y="2652713"/>
          <p14:tracePt t="57567" x="4803775" y="2660650"/>
          <p14:tracePt t="57699" x="4813300" y="2660650"/>
          <p14:tracePt t="57855" x="4822825" y="2670175"/>
          <p14:tracePt t="57910" x="4848225" y="2687638"/>
          <p14:tracePt t="57942" x="4867275" y="2697163"/>
          <p14:tracePt t="57970" x="4875213" y="2697163"/>
          <p14:tracePt t="58028" x="4902200" y="2697163"/>
          <p14:tracePt t="58056" x="4911725" y="2705100"/>
          <p14:tracePt t="58086" x="4929188" y="2705100"/>
          <p14:tracePt t="58120" x="4956175" y="2705100"/>
          <p14:tracePt t="58151" x="4965700" y="2705100"/>
          <p14:tracePt t="58179" x="4983163" y="2705100"/>
          <p14:tracePt t="58208" x="4991100" y="2705100"/>
          <p14:tracePt t="58237" x="5000625" y="2705100"/>
          <p14:tracePt t="58266" x="5018088" y="2705100"/>
          <p14:tracePt t="58296" x="5037138" y="2705100"/>
          <p14:tracePt t="58326" x="5072063" y="2705100"/>
          <p14:tracePt t="58356" x="5180013" y="2697163"/>
          <p14:tracePt t="58386" x="5438775" y="2660650"/>
          <p14:tracePt t="58414" x="5545138" y="2633663"/>
          <p14:tracePt t="58443" x="5562600" y="2625725"/>
          <p14:tracePt t="58504" x="5572125" y="2625725"/>
          <p14:tracePt t="58534" x="5581650" y="2625725"/>
          <p14:tracePt t="58562" x="5589588" y="2625725"/>
          <p14:tracePt t="58591" x="5599113" y="2625725"/>
          <p14:tracePt t="58618" x="5608638" y="2625725"/>
          <p14:tracePt t="58647" x="5608638" y="2633663"/>
          <p14:tracePt t="58678" x="5581650" y="2660650"/>
          <p14:tracePt t="58707" x="5518150" y="2679700"/>
          <p14:tracePt t="58736" x="5340350" y="2714625"/>
          <p14:tracePt t="58766" x="5054600" y="2795588"/>
          <p14:tracePt t="58794" x="4803775" y="2867025"/>
          <p14:tracePt t="58823" x="4643438" y="2911475"/>
          <p14:tracePt t="58852" x="4465638" y="2965450"/>
          <p14:tracePt t="58883" x="4268788" y="3000375"/>
          <p14:tracePt t="58912" x="4089400" y="3036888"/>
          <p14:tracePt t="58944" x="3884613" y="3044825"/>
          <p14:tracePt t="58975" x="3697288" y="3071813"/>
          <p14:tracePt t="59003" x="3562350" y="3071813"/>
          <p14:tracePt t="59033" x="3473450" y="3081338"/>
          <p14:tracePt t="59061" x="3455988" y="3081338"/>
          <p14:tracePt t="59119" x="3419475" y="3089275"/>
          <p14:tracePt t="59148" x="3402013" y="3089275"/>
          <p14:tracePt t="59178" x="3384550" y="3089275"/>
          <p14:tracePt t="59327" x="3384550" y="3081338"/>
          <p14:tracePt t="59437" x="3384550" y="3071813"/>
          <p14:tracePt t="59561" x="3394075" y="3071813"/>
          <p14:tracePt t="60308" x="3402013" y="3071813"/>
          <p14:tracePt t="60697" x="3411538" y="3071813"/>
          <p14:tracePt t="60753" x="3429000" y="3089275"/>
          <p14:tracePt t="60877" x="3438525" y="3089275"/>
          <p14:tracePt t="60922" x="3455988" y="3081338"/>
          <p14:tracePt t="60953" x="3500438" y="3081338"/>
          <p14:tracePt t="60982" x="3598863" y="3089275"/>
          <p14:tracePt t="61010" x="3795713" y="3089275"/>
          <p14:tracePt t="61039" x="4000500" y="3036888"/>
          <p14:tracePt t="61070" x="4197350" y="2938463"/>
          <p14:tracePt t="61101" x="4224338" y="2901950"/>
          <p14:tracePt t="61161" x="4241800" y="2901950"/>
          <p14:tracePt t="61190" x="4259263" y="2919413"/>
          <p14:tracePt t="61220" x="4268788" y="2928938"/>
          <p14:tracePt t="62124" x="4276725" y="2928938"/>
          <p14:tracePt t="62191" x="4286250" y="2928938"/>
          <p14:tracePt t="62320" x="4295775" y="2938463"/>
          <p14:tracePt t="62430" x="4303713" y="2938463"/>
          <p14:tracePt t="62494" x="4348163" y="2938463"/>
          <p14:tracePt t="62553" x="4367213" y="2938463"/>
          <p14:tracePt t="62582" x="4394200" y="2928938"/>
          <p14:tracePt t="62614" x="4446588" y="2928938"/>
          <p14:tracePt t="62643" x="4518025" y="2928938"/>
          <p14:tracePt t="62672" x="4527550" y="2928938"/>
          <p14:tracePt t="62812" x="4537075" y="2928938"/>
          <p14:tracePt t="63164" x="4545013" y="2928938"/>
          <p14:tracePt t="63281" x="4554538" y="2928938"/>
          <p14:tracePt t="63337" x="4562475" y="2938463"/>
          <p14:tracePt t="63470" x="4572000" y="2938463"/>
          <p14:tracePt t="63526" x="4589463" y="2955925"/>
          <p14:tracePt t="63650" x="4589463" y="2946400"/>
          <p14:tracePt t="63862" x="4598988" y="2946400"/>
          <p14:tracePt t="63946" x="4625975" y="2955925"/>
          <p14:tracePt t="64278" x="4625975" y="2965450"/>
          <p14:tracePt t="64336" x="4625975" y="2973388"/>
          <p14:tracePt t="64849" x="4625975" y="2982913"/>
          <p14:tracePt t="65608" x="4616450" y="2982913"/>
          <p14:tracePt t="65667" x="4581525" y="3000375"/>
          <p14:tracePt t="65700" x="4572000" y="3009900"/>
          <p14:tracePt t="65729" x="4562475" y="3017838"/>
          <p14:tracePt t="66103" x="4554538" y="3036888"/>
          <p14:tracePt t="66161" x="4545013" y="3044825"/>
          <p14:tracePt t="66189" x="4537075" y="3044825"/>
          <p14:tracePt t="66218" x="4537075" y="3054350"/>
          <p14:tracePt t="66307" x="4537075" y="3062288"/>
          <p14:tracePt t="66373" x="4537075" y="3071813"/>
          <p14:tracePt t="66409" x="4527550" y="3081338"/>
          <p14:tracePt t="66634" x="4527550" y="3089275"/>
          <p14:tracePt t="66691" x="4518025" y="3098800"/>
          <p14:tracePt t="66830" x="4518025" y="3108325"/>
          <p14:tracePt t="67113" x="4510088" y="3116263"/>
          <p14:tracePt t="67190" x="4500563" y="3116263"/>
          <p14:tracePt t="67574" x="4491038" y="3125788"/>
          <p14:tracePt t="67631" x="4491038" y="3133725"/>
          <p14:tracePt t="68606" x="4483100" y="3143250"/>
          <p14:tracePt t="68635" x="4473575" y="3143250"/>
          <p14:tracePt t="68668" x="4473575" y="3152775"/>
          <p14:tracePt t="68701" x="4456113" y="3160713"/>
          <p14:tracePt t="68730" x="4446588" y="3170238"/>
          <p14:tracePt t="68759" x="4438650" y="3179763"/>
          <p14:tracePt t="68850" x="4429125" y="3179763"/>
          <p14:tracePt t="68918" x="4419600" y="3205163"/>
          <p14:tracePt t="68982" x="4411663" y="3214688"/>
          <p14:tracePt t="69010" x="4394200" y="3224213"/>
          <p14:tracePt t="69040" x="4375150" y="3251200"/>
          <p14:tracePt t="69069" x="4367213" y="3268663"/>
          <p14:tracePt t="69101" x="4348163" y="3286125"/>
          <p14:tracePt t="69130" x="4340225" y="3303588"/>
          <p14:tracePt t="69161" x="4330700" y="3313113"/>
          <p14:tracePt t="69191" x="4313238" y="3330575"/>
          <p14:tracePt t="69219" x="4259263" y="3357563"/>
          <p14:tracePt t="69248" x="4170363" y="3384550"/>
          <p14:tracePt t="69278" x="4081463" y="3419475"/>
          <p14:tracePt t="69306" x="3857625" y="3500438"/>
          <p14:tracePt t="69341" x="3536950" y="3670300"/>
          <p14:tracePt t="69370" x="3251200" y="3803650"/>
          <p14:tracePt t="69400" x="3108325" y="3830638"/>
          <p14:tracePt t="69429" x="3089275" y="3830638"/>
          <p14:tracePt t="69458" x="3089275" y="3813175"/>
          <p14:tracePt t="69486" x="3081338" y="3786188"/>
          <p14:tracePt t="69516" x="3017838" y="3768725"/>
          <p14:tracePt t="69544" x="2946400" y="3751263"/>
          <p14:tracePt t="69573" x="2795588" y="3724275"/>
          <p14:tracePt t="69602" x="2660650" y="3724275"/>
          <p14:tracePt t="69632" x="2500313" y="3751263"/>
          <p14:tracePt t="69660" x="2428875" y="3751263"/>
          <p14:tracePt t="69691" x="2401888" y="3732213"/>
          <p14:tracePt t="69722" x="2393950" y="3714750"/>
          <p14:tracePt t="69753" x="2374900" y="3670300"/>
          <p14:tracePt t="69782" x="2357438" y="3643313"/>
          <p14:tracePt t="69810" x="2357438" y="3633788"/>
          <p14:tracePt t="69839" x="2357438" y="3616325"/>
          <p14:tracePt t="69869" x="2339975" y="3571875"/>
          <p14:tracePt t="69898" x="2312988" y="3544888"/>
          <p14:tracePt t="69927" x="2303463" y="3527425"/>
          <p14:tracePt t="69955" x="2303463" y="3517900"/>
          <p14:tracePt t="69986" x="2295525" y="3509963"/>
          <p14:tracePt t="70016" x="2286000" y="3500438"/>
          <p14:tracePt t="70045" x="2276475" y="3490913"/>
          <p14:tracePt t="70074" x="2268538" y="3490913"/>
          <p14:tracePt t="70134" x="2251075" y="3490913"/>
          <p14:tracePt t="70162" x="2232025" y="3482975"/>
          <p14:tracePt t="70191" x="2214563" y="3482975"/>
          <p14:tracePt t="70219" x="2205038" y="3473450"/>
          <p14:tracePt t="70369" x="2197100" y="3473450"/>
          <p14:tracePt t="70549" x="2197100" y="3482975"/>
          <p14:tracePt t="70675" x="2197100" y="3490913"/>
          <p14:tracePt t="70731" x="2197100" y="3500438"/>
          <p14:tracePt t="70871" x="2197100" y="3509963"/>
          <p14:tracePt t="71035" x="2197100" y="3517900"/>
          <p14:tracePt t="71428" x="2197100" y="3527425"/>
          <p14:tracePt t="71489" x="2197100" y="3536950"/>
          <p14:tracePt t="75328" x="2197100" y="3544888"/>
          <p14:tracePt t="75392" x="2197100" y="3581400"/>
          <p14:tracePt t="75422" x="2205038" y="3598863"/>
          <p14:tracePt t="75452" x="2205038" y="3616325"/>
          <p14:tracePt t="75482" x="2205038" y="3633788"/>
          <p14:tracePt t="75510" x="2205038" y="3660775"/>
          <p14:tracePt t="75539" x="2205038" y="3679825"/>
          <p14:tracePt t="75569" x="2214563" y="3697288"/>
          <p14:tracePt t="75599" x="2214563" y="3724275"/>
          <p14:tracePt t="75629" x="2214563" y="3751263"/>
          <p14:tracePt t="75658" x="2205038" y="3786188"/>
          <p14:tracePt t="75686" x="2187575" y="3803650"/>
          <p14:tracePt t="75715" x="2187575" y="3813175"/>
          <p14:tracePt t="75747" x="2179638" y="3822700"/>
          <p14:tracePt t="75776" x="2170113" y="3840163"/>
          <p14:tracePt t="75804" x="2160588" y="3857625"/>
          <p14:tracePt t="75806" x="2152650" y="3857625"/>
          <p14:tracePt t="75835" x="2143125" y="3875088"/>
          <p14:tracePt t="75864" x="2143125" y="3894138"/>
          <p14:tracePt t="76016" x="2133600" y="3894138"/>
          <p14:tracePt t="76990" x="2133600" y="3902075"/>
          <p14:tracePt t="77653" x="2143125" y="3902075"/>
          <p14:tracePt t="77693" x="2197100" y="3902075"/>
          <p14:tracePt t="77724" x="2268538" y="3902075"/>
          <p14:tracePt t="77756" x="2347913" y="3902075"/>
          <p14:tracePt t="77789" x="2419350" y="3902075"/>
          <p14:tracePt t="77820" x="2455863" y="3902075"/>
          <p14:tracePt t="77965" x="2465388" y="3902075"/>
          <p14:tracePt t="80276" x="2465388" y="3911600"/>
          <p14:tracePt t="80464" x="2465388" y="3919538"/>
          <p14:tracePt t="80512" x="2465388" y="3929063"/>
          <p14:tracePt t="85384" x="2465388" y="3938588"/>
          <p14:tracePt t="85439" x="2465388" y="3965575"/>
          <p14:tracePt t="85499" x="2465388" y="3983038"/>
          <p14:tracePt t="85528" x="2465388" y="4010025"/>
          <p14:tracePt t="85559" x="2465388" y="4062413"/>
          <p14:tracePt t="85588" x="2465388" y="4152900"/>
          <p14:tracePt t="85633" x="2446338" y="4251325"/>
          <p14:tracePt t="85676" x="2428875" y="4313238"/>
          <p14:tracePt t="85720" x="2428875" y="4340225"/>
          <p14:tracePt t="85765" x="2419350" y="4375150"/>
          <p14:tracePt t="85809" x="2401888" y="4446588"/>
          <p14:tracePt t="85854" x="2374900" y="4500563"/>
          <p14:tracePt t="85917" x="2366963" y="4518025"/>
          <p14:tracePt t="85936" x="2357438" y="4537075"/>
          <p14:tracePt t="85953" x="2339975" y="4554538"/>
          <p14:tracePt t="85972" x="2330450" y="4572000"/>
          <p14:tracePt t="85991" x="2322513" y="4572000"/>
          <p14:tracePt t="86028" x="2312988" y="4572000"/>
          <p14:tracePt t="86045" x="2303463" y="4572000"/>
          <p14:tracePt t="86065" x="2295525" y="4572000"/>
          <p14:tracePt t="86081" x="2286000" y="4572000"/>
          <p14:tracePt t="86104" x="2276475" y="4572000"/>
          <p14:tracePt t="86151" x="2268538" y="4572000"/>
          <p14:tracePt t="86183" x="2259013" y="4572000"/>
          <p14:tracePt t="86212" x="2251075" y="4572000"/>
          <p14:tracePt t="86229" x="2251075" y="4562475"/>
          <p14:tracePt t="86245" x="2241550" y="4562475"/>
          <p14:tracePt t="86262" x="2232025" y="4554538"/>
          <p14:tracePt t="87304" x="2241550" y="4554538"/>
          <p14:tracePt t="87347" x="2259013" y="4554538"/>
          <p14:tracePt t="87376" x="2286000" y="4562475"/>
          <p14:tracePt t="87397" x="2295525" y="4562475"/>
          <p14:tracePt t="87417" x="2312988" y="4562475"/>
          <p14:tracePt t="87434" x="2347913" y="4562475"/>
          <p14:tracePt t="87451" x="2393950" y="4581525"/>
          <p14:tracePt t="87468" x="2446338" y="4589463"/>
          <p14:tracePt t="87485" x="2509838" y="4633913"/>
          <p14:tracePt t="87503" x="2571750" y="4670425"/>
          <p14:tracePt t="87521" x="2652713" y="4687888"/>
          <p14:tracePt t="87539" x="2697163" y="4705350"/>
          <p14:tracePt t="87558" x="2705100" y="4705350"/>
          <p14:tracePt t="87577" x="2724150" y="4714875"/>
          <p14:tracePt t="87594" x="2732088" y="4714875"/>
          <p14:tracePt t="87612" x="2741613" y="4714875"/>
          <p14:tracePt t="87629" x="2759075" y="4732338"/>
          <p14:tracePt t="87645" x="2795588" y="4732338"/>
          <p14:tracePt t="87662" x="2822575" y="4741863"/>
          <p14:tracePt t="87679" x="2884488" y="4751388"/>
          <p14:tracePt t="87696" x="2928938" y="4751388"/>
          <p14:tracePt t="87713" x="2982913" y="4751388"/>
          <p14:tracePt t="87731" x="3027363" y="4751388"/>
          <p14:tracePt t="87749" x="3089275" y="4741863"/>
          <p14:tracePt t="87766" x="3116263" y="4741863"/>
          <p14:tracePt t="87782" x="3143250" y="4732338"/>
          <p14:tracePt t="87799" x="3179763" y="4714875"/>
          <p14:tracePt t="87816" x="3205163" y="4714875"/>
          <p14:tracePt t="87833" x="3241675" y="4705350"/>
          <p14:tracePt t="87850" x="3251200" y="4697413"/>
          <p14:tracePt t="87867" x="3268663" y="4697413"/>
          <p14:tracePt t="87884" x="3276600" y="4687888"/>
          <p14:tracePt t="87902" x="3303588" y="4687888"/>
          <p14:tracePt t="87918" x="3330575" y="4670425"/>
          <p14:tracePt t="87934" x="3375025" y="4660900"/>
          <p14:tracePt t="87951" x="3419475" y="4643438"/>
          <p14:tracePt t="87969" x="3490913" y="4625975"/>
          <p14:tracePt t="87985" x="3527425" y="4616450"/>
          <p14:tracePt t="88002" x="3562350" y="4608513"/>
          <p14:tracePt t="88019" x="3581400" y="4608513"/>
          <p14:tracePt t="88037" x="3589338" y="4608513"/>
          <p14:tracePt t="88054" x="3598863" y="4608513"/>
          <p14:tracePt t="88072" x="3616325" y="4616450"/>
          <p14:tracePt t="88091" x="3625850" y="4625975"/>
          <p14:tracePt t="88111" x="3633788" y="4625975"/>
          <p14:tracePt t="88204" x="3643313" y="4625975"/>
          <p14:tracePt t="88246" x="3697288" y="4633913"/>
          <p14:tracePt t="88263" x="3714750" y="4643438"/>
          <p14:tracePt t="88282" x="3732213" y="4643438"/>
          <p14:tracePt t="88298" x="3741738" y="4643438"/>
          <p14:tracePt t="88315" x="3741738" y="4652963"/>
          <p14:tracePt t="88332" x="3751263" y="4652963"/>
          <p14:tracePt t="88408" x="3759200" y="4652963"/>
          <p14:tracePt t="88461" x="3776663" y="4652963"/>
          <p14:tracePt t="88484" x="3795713" y="4652963"/>
          <p14:tracePt t="88501" x="3803650" y="4652963"/>
          <p14:tracePt t="88518" x="3813175" y="4652963"/>
          <p14:tracePt t="88534" x="3822700" y="4652963"/>
          <p14:tracePt t="88579" x="3830638" y="4652963"/>
          <p14:tracePt t="88611" x="3848100" y="4660900"/>
          <p14:tracePt t="88635" x="3857625" y="4660900"/>
          <p14:tracePt t="88654" x="3867150" y="4660900"/>
          <p14:tracePt t="88690" x="3875088" y="4660900"/>
          <p14:tracePt t="88707" x="3884613" y="4670425"/>
          <p14:tracePt t="88727" x="3894138" y="4670425"/>
          <p14:tracePt t="88783" x="3911600" y="4670425"/>
          <p14:tracePt t="88813" x="3919538" y="4670425"/>
          <p14:tracePt t="88835" x="3929063" y="4670425"/>
          <p14:tracePt t="88852" x="3938588" y="4670425"/>
          <p14:tracePt t="88932" x="3946525" y="4670425"/>
          <p14:tracePt t="88972" x="3956050" y="4670425"/>
          <p14:tracePt t="89026" x="3973513" y="4670425"/>
          <p14:tracePt t="89055" x="4000500" y="4670425"/>
          <p14:tracePt t="89074" x="4017963" y="4670425"/>
          <p14:tracePt t="89093" x="4027488" y="4670425"/>
          <p14:tracePt t="89112" x="4044950" y="4670425"/>
          <p14:tracePt t="89145" x="4054475" y="4670425"/>
          <p14:tracePt t="89163" x="4062413" y="4670425"/>
          <p14:tracePt t="89179" x="4071938" y="4670425"/>
          <p14:tracePt t="89197" x="4081463" y="4670425"/>
          <p14:tracePt t="89213" x="4089400" y="4670425"/>
          <p14:tracePt t="89231" x="4098925" y="4679950"/>
          <p14:tracePt t="89250" x="4108450" y="4679950"/>
          <p14:tracePt t="89267" x="4116388" y="4679950"/>
          <p14:tracePt t="89284" x="4125913" y="4679950"/>
          <p14:tracePt t="89302" x="4133850" y="4679950"/>
          <p14:tracePt t="89393" x="4143375" y="4679950"/>
          <p14:tracePt t="89566" x="4152900" y="4687888"/>
          <p14:tracePt t="89802" x="4160838" y="4687888"/>
          <p14:tracePt t="91258" x="4179888" y="4697413"/>
          <p14:tracePt t="91312" x="4179888" y="4705350"/>
          <p14:tracePt t="94587" x="4170363" y="4705350"/>
          <p14:tracePt t="94618" x="4170363" y="4714875"/>
          <p14:tracePt t="94886" x="4160838" y="4714875"/>
          <p14:tracePt t="94979" x="4152900" y="4714875"/>
          <p14:tracePt t="95168" x="4143375" y="4714875"/>
          <p14:tracePt t="95621" x="4133850" y="4714875"/>
          <p14:tracePt t="95663" x="4108450" y="4732338"/>
          <p14:tracePt t="95682" x="4054475" y="4759325"/>
          <p14:tracePt t="95700" x="4010025" y="4776788"/>
          <p14:tracePt t="95717" x="3990975" y="4786313"/>
          <p14:tracePt t="95735" x="3983038" y="4795838"/>
          <p14:tracePt t="95753" x="3973513" y="4813300"/>
          <p14:tracePt t="95769" x="3965575" y="4822825"/>
          <p14:tracePt t="95787" x="3956050" y="4830763"/>
          <p14:tracePt t="95805" x="3929063" y="4840288"/>
          <p14:tracePt t="95824" x="3875088" y="4857750"/>
          <p14:tracePt t="95843" x="3822700" y="4875213"/>
          <p14:tracePt t="95862" x="3751263" y="4894263"/>
          <p14:tracePt t="95878" x="3714750" y="4911725"/>
          <p14:tracePt t="95895" x="3670300" y="4919663"/>
          <p14:tracePt t="95912" x="3633788" y="4938713"/>
          <p14:tracePt t="95929" x="3598863" y="4946650"/>
          <p14:tracePt t="95946" x="3562350" y="4956175"/>
          <p14:tracePt t="95964" x="3500438" y="4983163"/>
          <p14:tracePt t="95981" x="3473450" y="4991100"/>
          <p14:tracePt t="95998" x="3438525" y="5000625"/>
          <p14:tracePt t="96015" x="3411538" y="5018088"/>
          <p14:tracePt t="96032" x="3367088" y="5027613"/>
          <p14:tracePt t="96049" x="3313113" y="5027613"/>
          <p14:tracePt t="96067" x="3160713" y="5054600"/>
          <p14:tracePt t="96084" x="2973388" y="5072063"/>
          <p14:tracePt t="96101" x="2751138" y="5116513"/>
          <p14:tracePt t="96118" x="2562225" y="5133975"/>
          <p14:tracePt t="96135" x="2393950" y="5170488"/>
          <p14:tracePt t="96152" x="2251075" y="5214938"/>
          <p14:tracePt t="96170" x="2224088" y="5224463"/>
          <p14:tracePt t="96310" x="2214563" y="5224463"/>
          <p14:tracePt t="96411" x="2205038" y="5224463"/>
          <p14:tracePt t="96460" x="2197100" y="5205413"/>
          <p14:tracePt t="96491" x="2197100" y="5180013"/>
          <p14:tracePt t="96511" x="2197100" y="5153025"/>
          <p14:tracePt t="96528" x="2197100" y="5116513"/>
          <p14:tracePt t="96545" x="2197100" y="5081588"/>
          <p14:tracePt t="96563" x="2187575" y="5054600"/>
          <p14:tracePt t="96580" x="2187575" y="5037138"/>
          <p14:tracePt t="96596" x="2187575" y="5027613"/>
          <p14:tracePt t="96647" x="2197100" y="5018088"/>
          <p14:tracePt t="96676" x="2214563" y="4991100"/>
          <p14:tracePt t="96694" x="2214563" y="4983163"/>
          <p14:tracePt t="96795" x="2224088" y="4983163"/>
          <p14:tracePt t="96976" x="2224088" y="4991100"/>
          <p14:tracePt t="97155" x="2224088" y="5000625"/>
          <p14:tracePt t="97208" x="2224088" y="5027613"/>
          <p14:tracePt t="97238" x="2241550" y="5072063"/>
          <p14:tracePt t="97257" x="2251075" y="5072063"/>
          <p14:tracePt t="97359" x="2241550" y="5072063"/>
          <p14:tracePt t="97387" x="2241550" y="5062538"/>
          <p14:tracePt t="97407" x="2224088" y="5054600"/>
          <p14:tracePt t="97444" x="2214563" y="5045075"/>
          <p14:tracePt t="97555" x="2214563" y="5037138"/>
          <p14:tracePt t="97610" x="2214563" y="5027613"/>
          <p14:tracePt t="97712" x="2224088" y="5027613"/>
          <p14:tracePt t="97753" x="2197100" y="5322888"/>
          <p14:tracePt t="97784" x="2017713" y="5724525"/>
          <p14:tracePt t="97804" x="1874838" y="5894388"/>
          <p14:tracePt t="97824" x="1839913" y="5938838"/>
          <p14:tracePt t="97842" x="1830388" y="5973763"/>
          <p14:tracePt t="97861" x="1822450" y="6037263"/>
          <p14:tracePt t="97878" x="1830388" y="6089650"/>
          <p14:tracePt t="97895" x="1839913" y="6153150"/>
          <p14:tracePt t="97912" x="1866900" y="6197600"/>
          <p14:tracePt t="97928" x="1884363" y="6224588"/>
          <p14:tracePt t="97945" x="1919288" y="6269038"/>
          <p14:tracePt t="97962" x="1928813" y="6286500"/>
          <p14:tracePt t="98039" x="1946275" y="6286500"/>
          <p14:tracePt t="98085" x="2017713" y="6286500"/>
          <p14:tracePt t="98107" x="2089150" y="6286500"/>
          <p14:tracePt t="98126" x="2143125" y="6276975"/>
          <p14:tracePt t="98144" x="2152650" y="6276975"/>
          <p14:tracePt t="98178" x="2160588" y="6276975"/>
          <p14:tracePt t="99103" x="2133600" y="6276975"/>
          <p14:tracePt t="99125" x="2125663" y="6276975"/>
          <p14:tracePt t="99143" x="2108200" y="6276975"/>
          <p14:tracePt t="99161" x="2098675" y="6276975"/>
          <p14:tracePt t="99200" x="2098675" y="6269038"/>
          <p14:tracePt t="99219" x="2116138" y="6259513"/>
          <p14:tracePt t="99236" x="2116138" y="6251575"/>
          <p14:tracePt t="99253" x="2125663" y="6251575"/>
          <p14:tracePt t="99293" x="2125663" y="6242050"/>
          <p14:tracePt t="99322" x="2125663" y="6224588"/>
          <p14:tracePt t="99347" x="2125663" y="6215063"/>
          <p14:tracePt t="99385" x="2125663" y="6197600"/>
          <p14:tracePt t="99403" x="2125663" y="6170613"/>
          <p14:tracePt t="99420" x="2125663" y="6153150"/>
          <p14:tracePt t="99439" x="2125663" y="6116638"/>
          <p14:tracePt t="99457" x="2133600" y="6054725"/>
          <p14:tracePt t="99475" x="2143125" y="6010275"/>
          <p14:tracePt t="99494" x="2143125" y="5973763"/>
          <p14:tracePt t="99511" x="2143125" y="5919788"/>
          <p14:tracePt t="99528" x="2160588" y="5840413"/>
          <p14:tracePt t="99552" x="2179638" y="5786438"/>
          <p14:tracePt t="99569" x="2187575" y="5741988"/>
          <p14:tracePt t="99586" x="2224088" y="5670550"/>
          <p14:tracePt t="99604" x="2251075" y="5581650"/>
          <p14:tracePt t="99622" x="2295525" y="5456238"/>
          <p14:tracePt t="99640" x="2303463" y="5419725"/>
          <p14:tracePt t="99660" x="2322513" y="5394325"/>
          <p14:tracePt t="99679" x="2330450" y="5375275"/>
          <p14:tracePt t="99696" x="2347913" y="5357813"/>
          <p14:tracePt t="99713" x="2357438" y="5330825"/>
          <p14:tracePt t="99730" x="2374900" y="5295900"/>
          <p14:tracePt t="99748" x="2384425" y="5286375"/>
          <p14:tracePt t="99764" x="2393950" y="5276850"/>
          <p14:tracePt t="99825" x="2401888" y="5268913"/>
          <p14:tracePt t="99856" x="2401888" y="5259388"/>
          <p14:tracePt t="110931" x="2411413" y="5259388"/>
          <p14:tracePt t="110975" x="2419350" y="5286375"/>
          <p14:tracePt t="110994" x="2419350" y="5303838"/>
          <p14:tracePt t="111028" x="2428875" y="5313363"/>
          <p14:tracePt t="111058" x="2428875" y="5322888"/>
          <p14:tracePt t="111087" x="2428875" y="5330825"/>
          <p14:tracePt t="111115" x="2438400" y="5340350"/>
          <p14:tracePt t="111136" x="2438400" y="5357813"/>
          <p14:tracePt t="111155" x="2446338" y="5367338"/>
          <p14:tracePt t="111174" x="2455863" y="5384800"/>
          <p14:tracePt t="111199" x="2473325" y="5402263"/>
          <p14:tracePt t="111216" x="2473325" y="5411788"/>
          <p14:tracePt t="111234" x="2490788" y="5419725"/>
          <p14:tracePt t="111251" x="2500313" y="5438775"/>
          <p14:tracePt t="111268" x="2509838" y="5456238"/>
          <p14:tracePt t="111286" x="2517775" y="5483225"/>
          <p14:tracePt t="111305" x="2536825" y="5527675"/>
          <p14:tracePt t="111307" x="2536825" y="5545138"/>
          <p14:tracePt t="111325" x="2536825" y="5572125"/>
          <p14:tracePt t="111344" x="2536825" y="5589588"/>
          <p14:tracePt t="111361" x="2536825" y="5599113"/>
          <p14:tracePt t="111417" x="2536825" y="5608638"/>
          <p14:tracePt t="111447" x="2536825" y="5643563"/>
          <p14:tracePt t="111473" x="2536825" y="5661025"/>
          <p14:tracePt t="111511" x="2536825" y="5670550"/>
          <p14:tracePt t="111557" x="2536825" y="5688013"/>
          <p14:tracePt t="111586" x="2536825" y="5697538"/>
          <p14:tracePt t="111604" x="2536825" y="5715000"/>
          <p14:tracePt t="111623" x="2536825" y="5724525"/>
          <p14:tracePt t="111639" x="2527300" y="5724525"/>
          <p14:tracePt t="111660" x="2527300" y="5741988"/>
          <p14:tracePt t="111679" x="2517775" y="5751513"/>
          <p14:tracePt t="111697" x="2509838" y="5759450"/>
          <p14:tracePt t="111715" x="2500313" y="5786438"/>
          <p14:tracePt t="111732" x="2482850" y="5795963"/>
          <p14:tracePt t="111749" x="2473325" y="5795963"/>
          <p14:tracePt t="111824" x="2465388" y="5795963"/>
          <p14:tracePt t="111865" x="2446338" y="5822950"/>
          <p14:tracePt t="111883" x="2438400" y="5830888"/>
          <p14:tracePt t="111900" x="2419350" y="5867400"/>
          <p14:tracePt t="111917" x="2393950" y="5946775"/>
          <p14:tracePt t="111936" x="2393950" y="5973763"/>
          <p14:tracePt t="111955" x="2384425" y="5991225"/>
          <p14:tracePt t="111982" x="2384425" y="6018213"/>
          <p14:tracePt t="112000" x="2384425" y="6037263"/>
          <p14:tracePt t="112018" x="2366963" y="6089650"/>
          <p14:tracePt t="112035" x="2357438" y="6143625"/>
          <p14:tracePt t="112084" x="2357438" y="6153150"/>
          <p14:tracePt t="112101" x="2347913" y="6153150"/>
          <p14:tracePt t="112248" x="2357438" y="6161088"/>
          <p14:tracePt t="112291" x="2393950" y="6215063"/>
          <p14:tracePt t="112310" x="2393950" y="6224588"/>
          <p14:tracePt t="112404" x="2384425" y="6224588"/>
          <p14:tracePt t="112457" x="2374900" y="6215063"/>
          <p14:tracePt t="112479" x="2366963" y="6215063"/>
          <p14:tracePt t="112496" x="2366963" y="6205538"/>
          <p14:tracePt t="112694" x="2357438" y="6205538"/>
          <p14:tracePt t="119609" x="2357438" y="6197600"/>
          <p14:tracePt t="119654" x="2339975" y="6197600"/>
          <p14:tracePt t="119859" x="2339975" y="6188075"/>
          <p14:tracePt t="120165" x="2330450" y="6188075"/>
          <p14:tracePt t="120399" x="2322513" y="6188075"/>
          <p14:tracePt t="121511" x="2330450" y="6188075"/>
          <p14:tracePt t="121621" x="2330450" y="6180138"/>
          <p14:tracePt t="121755" x="2339975" y="6180138"/>
          <p14:tracePt t="121802" x="2366963" y="6188075"/>
          <p14:tracePt t="121849" x="2374900" y="6188075"/>
          <p14:tracePt t="121881" x="2384425" y="6205538"/>
          <p14:tracePt t="121974" x="2393950" y="6215063"/>
          <p14:tracePt t="122631" x="2393950" y="6224588"/>
          <p14:tracePt t="123956" x="2393950" y="6232525"/>
          <p14:tracePt t="124003" x="2393950" y="6242050"/>
          <p14:tracePt t="124074" x="2393950" y="6251575"/>
          <p14:tracePt t="124123" x="2401888" y="6259513"/>
          <p14:tracePt t="124143" x="2411413" y="6259513"/>
          <p14:tracePt t="124966" x="2401888" y="6259513"/>
          <p14:tracePt t="125019" x="2384425" y="6259513"/>
          <p14:tracePt t="125044" x="2374900" y="6259513"/>
          <p14:tracePt t="125061" x="2366963" y="6259513"/>
          <p14:tracePt t="125095" x="2357438" y="6259513"/>
          <p14:tracePt t="125113" x="2347913" y="6251575"/>
          <p14:tracePt t="125129" x="2339975" y="6251575"/>
          <p14:tracePt t="125145" x="2330450" y="6242050"/>
          <p14:tracePt t="125162" x="2322513" y="6232525"/>
          <p14:tracePt t="125179" x="2312988" y="6224588"/>
          <p14:tracePt t="125197" x="2303463" y="6224588"/>
          <p14:tracePt t="125216" x="2295525" y="6215063"/>
          <p14:tracePt t="125233" x="2295525" y="6205538"/>
          <p14:tracePt t="125250" x="2295525" y="6197600"/>
          <p14:tracePt t="125266" x="2286000" y="6188075"/>
          <p14:tracePt t="125300" x="2286000" y="6180138"/>
          <p14:tracePt t="125325" x="2276475" y="6170613"/>
          <p14:tracePt t="125350" x="2276475" y="6161088"/>
          <p14:tracePt t="125381" x="2268538" y="6143625"/>
          <p14:tracePt t="125399" x="2259013" y="6134100"/>
          <p14:tracePt t="125418" x="2259013" y="6126163"/>
          <p14:tracePt t="125435" x="2259013" y="6116638"/>
          <p14:tracePt t="125451" x="2259013" y="6108700"/>
          <p14:tracePt t="125469" x="2251075" y="6099175"/>
          <p14:tracePt t="125505" x="2251075" y="6081713"/>
          <p14:tracePt t="125524" x="2251075" y="6072188"/>
          <p14:tracePt t="125542" x="2251075" y="6037263"/>
          <p14:tracePt t="125563" x="2241550" y="5983288"/>
          <p14:tracePt t="125580" x="2241550" y="5946775"/>
          <p14:tracePt t="125597" x="2241550" y="5902325"/>
          <p14:tracePt t="125614" x="2251075" y="5857875"/>
          <p14:tracePt t="125631" x="2259013" y="5830888"/>
          <p14:tracePt t="125648" x="2276475" y="5813425"/>
          <p14:tracePt t="125664" x="2286000" y="5803900"/>
          <p14:tracePt t="125681" x="2286000" y="5795963"/>
          <p14:tracePt t="125698" x="2286000" y="5786438"/>
          <p14:tracePt t="125714" x="2295525" y="5776913"/>
          <p14:tracePt t="125731" x="2312988" y="5751513"/>
          <p14:tracePt t="125748" x="2322513" y="5724525"/>
          <p14:tracePt t="125765" x="2339975" y="5697538"/>
          <p14:tracePt t="125783" x="2347913" y="5680075"/>
          <p14:tracePt t="125800" x="2366963" y="5653088"/>
          <p14:tracePt t="125818" x="2374900" y="5643563"/>
          <p14:tracePt t="125835" x="2384425" y="5626100"/>
          <p14:tracePt t="125854" x="2384425" y="5616575"/>
          <p14:tracePt t="125873" x="2384425" y="5599113"/>
          <p14:tracePt t="125892" x="2393950" y="5589588"/>
          <p14:tracePt t="125910" x="2401888" y="5581650"/>
          <p14:tracePt t="125928" x="2411413" y="5562600"/>
          <p14:tracePt t="125961" x="2411413" y="5554663"/>
          <p14:tracePt t="126030" x="2411413" y="5545138"/>
          <p14:tracePt t="126189" x="2401888" y="5537200"/>
          <p14:tracePt t="126241" x="2393950" y="5518150"/>
          <p14:tracePt t="126266" x="2384425" y="5510213"/>
          <p14:tracePt t="126283" x="2384425" y="5500688"/>
          <p14:tracePt t="126336" x="2384425" y="5491163"/>
          <p14:tracePt t="126485" x="2374900" y="5491163"/>
          <p14:tracePt t="126539" x="2374900" y="5527675"/>
          <p14:tracePt t="126576" x="2374900" y="5545138"/>
          <p14:tracePt t="126596" x="2384425" y="5589588"/>
          <p14:tracePt t="126612" x="2393950" y="5626100"/>
          <p14:tracePt t="126628" x="2401888" y="5688013"/>
          <p14:tracePt t="126645" x="2411413" y="5705475"/>
          <p14:tracePt t="126662" x="2411413" y="5715000"/>
          <p14:tracePt t="126679" x="2411413" y="5724525"/>
          <p14:tracePt t="126695" x="2411413" y="5741988"/>
          <p14:tracePt t="126712" x="2419350" y="5786438"/>
          <p14:tracePt t="126728" x="2438400" y="5848350"/>
          <p14:tracePt t="126744" x="2465388" y="5919788"/>
          <p14:tracePt t="126761" x="2473325" y="5956300"/>
          <p14:tracePt t="126778" x="2482850" y="5965825"/>
          <p14:tracePt t="126795" x="2482850" y="5973763"/>
          <p14:tracePt t="126812" x="2490788" y="5973763"/>
          <p14:tracePt t="127136" x="2490788" y="5965825"/>
          <p14:tracePt t="127402" x="2517775" y="5965825"/>
          <p14:tracePt t="127449" x="2857500" y="5965825"/>
          <p14:tracePt t="127469" x="3098800" y="5956300"/>
          <p14:tracePt t="127487" x="3973513" y="5830888"/>
          <p14:tracePt t="127506" x="4465638" y="5759450"/>
          <p14:tracePt t="127525" x="5153025" y="5680075"/>
          <p14:tracePt t="127544" x="5589588" y="5608638"/>
          <p14:tracePt t="127561" x="5911850" y="5562600"/>
          <p14:tracePt t="127579" x="6286500" y="5500688"/>
          <p14:tracePt t="127597" x="6616700" y="5465763"/>
          <p14:tracePt t="127614" x="6715125" y="5446713"/>
          <p14:tracePt t="127631" x="6875463" y="5419725"/>
          <p14:tracePt t="127648" x="7081838" y="5357813"/>
          <p14:tracePt t="127665" x="7286625" y="5322888"/>
          <p14:tracePt t="127682" x="7491413" y="5286375"/>
          <p14:tracePt t="127699" x="7661275" y="5268913"/>
          <p14:tracePt t="127716" x="7858125" y="5232400"/>
          <p14:tracePt t="127733" x="8018463" y="5214938"/>
          <p14:tracePt t="127750" x="8170863" y="5197475"/>
          <p14:tracePt t="127767" x="8296275" y="5180013"/>
          <p14:tracePt t="127784" x="8394700" y="5160963"/>
          <p14:tracePt t="127800" x="8412163" y="5160963"/>
          <p14:tracePt t="127819" x="8439150" y="5160963"/>
          <p14:tracePt t="127840" x="8537575" y="5187950"/>
          <p14:tracePt t="127860" x="8661400" y="5241925"/>
          <p14:tracePt t="127872" x="8858250" y="5303838"/>
          <p14:tracePt t="127889" x="9072563" y="5340350"/>
          <p14:tracePt t="127910" x="9483725" y="5295900"/>
          <p14:tracePt t="127926" x="9858375" y="5224463"/>
          <p14:tracePt t="127944" x="10188575" y="5153025"/>
          <p14:tracePt t="127956" x="10456863" y="5089525"/>
          <p14:tracePt t="127973" x="10653713" y="5027613"/>
          <p14:tracePt t="127989" x="10787063" y="4965700"/>
          <p14:tracePt t="128006" x="10912475" y="4929188"/>
          <p14:tracePt t="128023" x="10983913" y="4911725"/>
          <p14:tracePt t="128039" x="11028363" y="4902200"/>
          <p14:tracePt t="128056" x="11063288" y="4894263"/>
          <p14:tracePt t="128072" x="11109325" y="4884738"/>
          <p14:tracePt t="128090" x="11215688" y="4867275"/>
          <p14:tracePt t="128108" x="11296650" y="4848225"/>
          <p14:tracePt t="128125" x="11358563" y="4822825"/>
          <p14:tracePt t="128139" x="11439525" y="4795838"/>
          <p14:tracePt t="128160" x="11528425" y="4724400"/>
          <p14:tracePt t="128178" x="11545888" y="4679950"/>
          <p14:tracePt t="128192" x="11555413" y="4598988"/>
          <p14:tracePt t="128206" x="11555413" y="4562475"/>
          <p14:tracePt t="128223" x="11563350" y="4510088"/>
          <p14:tracePt t="128240" x="11572875" y="4402138"/>
          <p14:tracePt t="128256" x="11582400" y="4348163"/>
          <p14:tracePt t="128273" x="11599863" y="4286250"/>
          <p14:tracePt t="128289" x="11617325" y="4232275"/>
          <p14:tracePt t="128306" x="11617325" y="4179888"/>
          <p14:tracePt t="128311" x="11626850" y="4143375"/>
          <p14:tracePt t="128324" x="11634788" y="4089400"/>
          <p14:tracePt t="128340" x="11644313" y="4062413"/>
          <p14:tracePt t="128357" x="11644313" y="4027488"/>
          <p14:tracePt t="128373" x="11644313" y="3983038"/>
          <p14:tracePt t="128390" x="11644313" y="3911600"/>
          <p14:tracePt t="128407" x="11626850" y="3813175"/>
          <p14:tracePt t="128423" x="11609388" y="3724275"/>
          <p14:tracePt t="128440" x="11582400" y="3625850"/>
          <p14:tracePt t="128457" x="11555413" y="3536950"/>
          <p14:tracePt t="128473" x="11483975" y="3429000"/>
          <p14:tracePt t="128512" x="11331575" y="3251200"/>
          <p14:tracePt t="128529" x="11277600" y="3187700"/>
          <p14:tracePt t="128543" x="11260138" y="3160713"/>
          <p14:tracePt t="128559" x="11198225" y="3108325"/>
          <p14:tracePt t="128573" x="11180763" y="3098800"/>
          <p14:tracePt t="128589" x="11144250" y="3054350"/>
          <p14:tracePt t="128606" x="11099800" y="3000375"/>
          <p14:tracePt t="128623" x="11072813" y="2965450"/>
          <p14:tracePt t="128639" x="11028363" y="2901950"/>
          <p14:tracePt t="128656" x="10974388" y="2840038"/>
          <p14:tracePt t="128672" x="10902950" y="2732088"/>
          <p14:tracePt t="128690" x="10841038" y="2625725"/>
          <p14:tracePt t="128706" x="10769600" y="2517775"/>
          <p14:tracePt t="128723" x="10706100" y="2455863"/>
          <p14:tracePt t="128740" x="10617200" y="2374900"/>
          <p14:tracePt t="128763" x="10563225" y="2322513"/>
          <p14:tracePt t="128779" x="10483850" y="2259013"/>
          <p14:tracePt t="128793" x="10402888" y="2224088"/>
          <p14:tracePt t="128810" x="10358438" y="2205038"/>
          <p14:tracePt t="128823" x="10331450" y="2197100"/>
          <p14:tracePt t="128839" x="10296525" y="2179638"/>
          <p14:tracePt t="128856" x="10260013" y="2160588"/>
          <p14:tracePt t="128877" x="10206038" y="2152650"/>
          <p14:tracePt t="128892" x="10153650" y="2143125"/>
          <p14:tracePt t="128906" x="10099675" y="2133600"/>
          <p14:tracePt t="128922" x="10037763" y="2133600"/>
          <p14:tracePt t="128939" x="9956800" y="2133600"/>
          <p14:tracePt t="128963" x="9759950" y="2133600"/>
          <p14:tracePt t="128980" x="9609138" y="2143125"/>
          <p14:tracePt t="129016" x="9375775" y="2179638"/>
          <p14:tracePt t="129029" x="9296400" y="2214563"/>
          <p14:tracePt t="129043" x="9251950" y="2241550"/>
          <p14:tracePt t="129056" x="9188450" y="2286000"/>
          <p14:tracePt t="129072" x="9134475" y="2330450"/>
          <p14:tracePt t="129089" x="9099550" y="2357438"/>
          <p14:tracePt t="129106" x="9090025" y="2384425"/>
          <p14:tracePt t="129123" x="9072563" y="2428875"/>
          <p14:tracePt t="129140" x="9018588" y="2509838"/>
          <p14:tracePt t="129160" x="8983663" y="2571750"/>
          <p14:tracePt t="129177" x="8947150" y="2625725"/>
          <p14:tracePt t="129190" x="8929688" y="2660650"/>
          <p14:tracePt t="129206" x="8920163" y="2670175"/>
          <p14:tracePt t="129222" x="8912225" y="2697163"/>
          <p14:tracePt t="129240" x="8867775" y="2813050"/>
          <p14:tracePt t="129259" x="8831263" y="2938463"/>
          <p14:tracePt t="129275" x="8777288" y="3071813"/>
          <p14:tracePt t="129289" x="8705850" y="3232150"/>
          <p14:tracePt t="129306" x="8680450" y="3357563"/>
          <p14:tracePt t="129322" x="8653463" y="3482975"/>
          <p14:tracePt t="129340" x="8626475" y="3608388"/>
          <p14:tracePt t="129360" x="8616950" y="3759200"/>
          <p14:tracePt t="129373" x="8616950" y="3803650"/>
          <p14:tracePt t="129389" x="8634413" y="3965575"/>
          <p14:tracePt t="129409" x="8634413" y="4071938"/>
          <p14:tracePt t="129423" x="8653463" y="4179888"/>
          <p14:tracePt t="129439" x="8670925" y="4276725"/>
          <p14:tracePt t="129460" x="8697913" y="4411663"/>
          <p14:tracePt t="129478" x="8715375" y="4518025"/>
          <p14:tracePt t="129493" x="8751888" y="4616450"/>
          <p14:tracePt t="129506" x="8786813" y="4697413"/>
          <p14:tracePt t="129523" x="8804275" y="4768850"/>
          <p14:tracePt t="129539" x="8831263" y="4822825"/>
          <p14:tracePt t="129556" x="8848725" y="4884738"/>
          <p14:tracePt t="129573" x="8875713" y="4938713"/>
          <p14:tracePt t="129589" x="8902700" y="5010150"/>
          <p14:tracePt t="129610" x="8983663" y="5153025"/>
          <p14:tracePt t="129627" x="9037638" y="5251450"/>
          <p14:tracePt t="129643" x="9082088" y="5322888"/>
          <p14:tracePt t="129655" x="9161463" y="5402263"/>
          <p14:tracePt t="129673" x="9242425" y="5473700"/>
          <p14:tracePt t="129689" x="9304338" y="5527675"/>
          <p14:tracePt t="129707" x="9375775" y="5572125"/>
          <p14:tracePt t="129727" x="9510713" y="5634038"/>
          <p14:tracePt t="129743" x="9572625" y="5653088"/>
          <p14:tracePt t="129758" x="9626600" y="5670550"/>
          <p14:tracePt t="129773" x="9653588" y="5670550"/>
          <p14:tracePt t="129789" x="9742488" y="5680075"/>
          <p14:tracePt t="129806" x="9823450" y="5697538"/>
          <p14:tracePt t="129827" x="9875838" y="5715000"/>
          <p14:tracePt t="129843" x="9912350" y="5724525"/>
          <p14:tracePt t="129855" x="9929813" y="5732463"/>
          <p14:tracePt t="129873" x="9939338" y="5732463"/>
          <p14:tracePt t="129889" x="9947275" y="5732463"/>
          <p14:tracePt t="129906" x="9983788" y="5732463"/>
          <p14:tracePt t="129922" x="10028238" y="5732463"/>
          <p14:tracePt t="129939" x="10082213" y="5732463"/>
          <p14:tracePt t="129956" x="10153650" y="5715000"/>
          <p14:tracePt t="129977" x="10269538" y="5680075"/>
          <p14:tracePt t="129993" x="10348913" y="5661025"/>
          <p14:tracePt t="130006" x="10375900" y="5643563"/>
          <p14:tracePt t="130023" x="10447338" y="5616575"/>
          <p14:tracePt t="130040" x="10545763" y="5554663"/>
          <p14:tracePt t="130062" x="10661650" y="5491163"/>
          <p14:tracePt t="130076" x="10688638" y="5491163"/>
          <p14:tracePt t="130089" x="10752138" y="5456238"/>
          <p14:tracePt t="130106" x="10823575" y="5411788"/>
          <p14:tracePt t="130123" x="10920413" y="5357813"/>
          <p14:tracePt t="130140" x="11055350" y="5268913"/>
          <p14:tracePt t="130161" x="11215688" y="5108575"/>
          <p14:tracePt t="130179" x="11304588" y="5010150"/>
          <p14:tracePt t="130194" x="11368088" y="4929188"/>
          <p14:tracePt t="130208" x="11430000" y="4867275"/>
          <p14:tracePt t="130222" x="11483975" y="4795838"/>
          <p14:tracePt t="130239" x="11537950" y="4697413"/>
          <p14:tracePt t="130256" x="11582400" y="4608513"/>
          <p14:tracePt t="130272" x="11644313" y="4491038"/>
          <p14:tracePt t="130290" x="11725275" y="4322763"/>
          <p14:tracePt t="130306" x="11814175" y="4170363"/>
          <p14:tracePt t="130323" x="11841163" y="4108450"/>
          <p14:tracePt t="130339" x="11876088" y="4027488"/>
          <p14:tracePt t="130356" x="11903075" y="3929063"/>
          <p14:tracePt t="130372" x="11939588" y="3822700"/>
          <p14:tracePt t="130389" x="11947525" y="3724275"/>
          <p14:tracePt t="130407" x="11957050" y="3616325"/>
          <p14:tracePt t="130423" x="11966575" y="3509963"/>
          <p14:tracePt t="130440" x="11966575" y="3455988"/>
          <p14:tracePt t="130457" x="11947525" y="3402013"/>
          <p14:tracePt t="130473" x="11920538" y="3303588"/>
          <p14:tracePt t="130489" x="11858625" y="3152775"/>
          <p14:tracePt t="130506" x="11796713" y="2990850"/>
          <p14:tracePt t="130523" x="11760200" y="2884488"/>
          <p14:tracePt t="130540" x="11725275" y="2803525"/>
          <p14:tracePt t="130556" x="11698288" y="2768600"/>
          <p14:tracePt t="130573" x="11680825" y="2724150"/>
          <p14:tracePt t="130590" x="11644313" y="2625725"/>
          <p14:tracePt t="130606" x="11590338" y="2509838"/>
          <p14:tracePt t="130623" x="11545888" y="2455863"/>
          <p14:tracePt t="130640" x="11518900" y="2419350"/>
          <p14:tracePt t="130656" x="11474450" y="2357438"/>
          <p14:tracePt t="130704" x="11296650" y="2125663"/>
          <p14:tracePt t="130731" x="11225213" y="2062163"/>
          <p14:tracePt t="130747" x="11180763" y="2017713"/>
          <p14:tracePt t="130761" x="11144250" y="1990725"/>
          <p14:tracePt t="130776" x="11090275" y="1946275"/>
          <p14:tracePt t="130792" x="11028363" y="1901825"/>
          <p14:tracePt t="130806" x="10966450" y="1866900"/>
          <p14:tracePt t="130822" x="10920413" y="1857375"/>
          <p14:tracePt t="130839" x="10868025" y="1847850"/>
          <p14:tracePt t="130856" x="10831513" y="1830388"/>
          <p14:tracePt t="130873" x="10777538" y="1830388"/>
          <p14:tracePt t="130890" x="10733088" y="1822450"/>
          <p14:tracePt t="130906" x="10680700" y="1812925"/>
          <p14:tracePt t="130922" x="10626725" y="1812925"/>
          <p14:tracePt t="130940" x="10555288" y="1822450"/>
          <p14:tracePt t="130956" x="10447338" y="1839913"/>
          <p14:tracePt t="130978" x="10394950" y="1857375"/>
          <p14:tracePt t="130992" x="10385425" y="1857375"/>
          <p14:tracePt t="131006" x="10367963" y="1866900"/>
          <p14:tracePt t="131027" x="10331450" y="1884363"/>
          <p14:tracePt t="131043" x="10296525" y="1893888"/>
          <p14:tracePt t="131056" x="10260013" y="1911350"/>
          <p14:tracePt t="131072" x="10215563" y="1919288"/>
          <p14:tracePt t="131089" x="10153650" y="1955800"/>
          <p14:tracePt t="131106" x="10090150" y="1990725"/>
          <p14:tracePt t="131122" x="10001250" y="2027238"/>
          <p14:tracePt t="131139" x="9894888" y="2062163"/>
          <p14:tracePt t="131156" x="9804400" y="2081213"/>
          <p14:tracePt t="131172" x="9705975" y="2108200"/>
          <p14:tracePt t="131189" x="9626600" y="2152650"/>
          <p14:tracePt t="131206" x="9501188" y="2187575"/>
          <p14:tracePt t="131223" x="9429750" y="2214563"/>
          <p14:tracePt t="131239" x="9348788" y="2241550"/>
          <p14:tracePt t="131256" x="9296400" y="2268538"/>
          <p14:tracePt t="131275" x="9232900" y="2322513"/>
          <p14:tracePt t="131289" x="9232900" y="2330450"/>
          <p14:tracePt t="131306" x="9197975" y="2357438"/>
          <p14:tracePt t="131309" x="9188450" y="2374900"/>
          <p14:tracePt t="131322" x="9170988" y="2393950"/>
          <p14:tracePt t="131339" x="9134475" y="2438400"/>
          <p14:tracePt t="131356" x="9117013" y="2446338"/>
          <p14:tracePt t="131372" x="9090025" y="2482850"/>
          <p14:tracePt t="131394" x="9072563" y="2517775"/>
          <p14:tracePt t="131410" x="9055100" y="2554288"/>
          <p14:tracePt t="131422" x="9055100" y="2581275"/>
          <p14:tracePt t="131439" x="9018588" y="2608263"/>
          <p14:tracePt t="131457" x="8983663" y="2679700"/>
          <p14:tracePt t="131478" x="8956675" y="2724150"/>
          <p14:tracePt t="131492" x="8920163" y="2786063"/>
          <p14:tracePt t="131506" x="8902700" y="2840038"/>
          <p14:tracePt t="131522" x="8885238" y="2919413"/>
          <p14:tracePt t="131539" x="8875713" y="3009900"/>
          <p14:tracePt t="131556" x="8858250" y="3071813"/>
          <p14:tracePt t="131572" x="8840788" y="3143250"/>
          <p14:tracePt t="131590" x="8823325" y="3214688"/>
          <p14:tracePt t="131606" x="8804275" y="3268663"/>
          <p14:tracePt t="131623" x="8796338" y="3330575"/>
          <p14:tracePt t="131639" x="8786813" y="3384550"/>
          <p14:tracePt t="131656" x="8786813" y="3438525"/>
          <p14:tracePt t="131678" x="8786813" y="3544888"/>
          <p14:tracePt t="131692" x="8777288" y="3643313"/>
          <p14:tracePt t="131706" x="8769350" y="3751263"/>
          <p14:tracePt t="131723" x="8751888" y="3884613"/>
          <p14:tracePt t="131739" x="8724900" y="4098925"/>
          <p14:tracePt t="131756" x="8715375" y="4295775"/>
          <p14:tracePt t="131773" x="8715375" y="4456113"/>
          <p14:tracePt t="131789" x="8688388" y="4608513"/>
          <p14:tracePt t="131806" x="8661400" y="4697413"/>
          <p14:tracePt t="131809" x="8653463" y="4724400"/>
          <p14:tracePt t="131829" x="8616950" y="4875213"/>
          <p14:tracePt t="131843" x="8555038" y="5027613"/>
          <p14:tracePt t="131856" x="8474075" y="5180013"/>
          <p14:tracePt t="131873" x="8402638" y="5286375"/>
          <p14:tracePt t="131893" x="8375650" y="5303838"/>
          <p14:tracePt t="131906" x="8367713" y="5313363"/>
          <p14:tracePt t="131923" x="8358188" y="5313363"/>
          <p14:tracePt t="131939" x="8340725" y="5313363"/>
          <p14:tracePt t="131956" x="8313738" y="5313363"/>
          <p14:tracePt t="131973" x="8269288" y="5313363"/>
          <p14:tracePt t="132007" x="8232775" y="5313363"/>
          <p14:tracePt t="132030" x="8205788" y="5313363"/>
          <p14:tracePt t="132046" x="8161338" y="5303838"/>
          <p14:tracePt t="132063" x="8143875" y="5295900"/>
          <p14:tracePt t="132082" x="8134350" y="5286375"/>
          <p14:tracePt t="132100" x="8116888" y="5286375"/>
          <p14:tracePt t="132117" x="8108950" y="5268913"/>
          <p14:tracePt t="132134" x="8062913" y="5268913"/>
          <p14:tracePt t="132150" x="8001000" y="5268913"/>
          <p14:tracePt t="132166" x="7912100" y="5251450"/>
          <p14:tracePt t="132183" x="7823200" y="5224463"/>
          <p14:tracePt t="132200" x="7786688" y="5214938"/>
          <p14:tracePt t="132248" x="7777163" y="5205413"/>
          <p14:tracePt t="132268" x="7759700" y="5187950"/>
          <p14:tracePt t="132286" x="7688263" y="5108575"/>
          <p14:tracePt t="132304" x="7680325" y="5099050"/>
          <p14:tracePt t="132357" x="7688263" y="5099050"/>
          <p14:tracePt t="132394" x="7697788" y="509905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993728" y="453335"/>
            <a:ext cx="8784345" cy="600205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58192" y="5918548"/>
            <a:ext cx="609600" cy="609600"/>
          </a:xfrm>
          <a:prstGeom prst="rect">
            <a:avLst/>
          </a:prstGeom>
        </p:spPr>
      </p:pic>
    </p:spTree>
    <p:extLst>
      <p:ext uri="{BB962C8B-B14F-4D97-AF65-F5344CB8AC3E}">
        <p14:creationId xmlns:p14="http://schemas.microsoft.com/office/powerpoint/2010/main" val="4130370138"/>
      </p:ext>
    </p:extLst>
  </p:cSld>
  <p:clrMapOvr>
    <a:masterClrMapping/>
  </p:clrMapOvr>
  <mc:AlternateContent xmlns:mc="http://schemas.openxmlformats.org/markup-compatibility/2006">
    <mc:Choice xmlns:p14="http://schemas.microsoft.com/office/powerpoint/2010/main" Requires="p14">
      <p:transition spd="slow" p14:dur="2000" advTm="123436"/>
    </mc:Choice>
    <mc:Fallback>
      <p:transition spd="slow" advTm="123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158" x="7724775" y="5072063"/>
          <p14:tracePt t="1254" x="8385175" y="2581275"/>
          <p14:tracePt t="1345" x="7894638" y="2071688"/>
          <p14:tracePt t="1474" x="7724775" y="2179638"/>
          <p14:tracePt t="1520" x="7634288" y="2036763"/>
          <p14:tracePt t="1566" x="7653338" y="1652588"/>
          <p14:tracePt t="1612" x="7616825" y="1419225"/>
          <p14:tracePt t="1657" x="7581900" y="1473200"/>
          <p14:tracePt t="1700" x="7545388" y="1517650"/>
          <p14:tracePt t="1744" x="7537450" y="1643063"/>
          <p14:tracePt t="1791" x="7537450" y="1751013"/>
          <p14:tracePt t="1836" x="7554913" y="1768475"/>
          <p14:tracePt t="1881" x="7554913" y="1776413"/>
          <p14:tracePt t="1924" x="7572375" y="1803400"/>
          <p14:tracePt t="1969" x="7589838" y="1839913"/>
          <p14:tracePt t="2015" x="7599363" y="1857375"/>
          <p14:tracePt t="2065" x="7599363" y="1893888"/>
          <p14:tracePt t="2109" x="7599363" y="1901825"/>
          <p14:tracePt t="2155" x="7599363" y="1928813"/>
          <p14:tracePt t="2200" x="7589838" y="1965325"/>
          <p14:tracePt t="2244" x="7581900" y="1990725"/>
          <p14:tracePt t="2536" x="7572375" y="2000250"/>
          <p14:tracePt t="2613" x="7562850" y="2071688"/>
          <p14:tracePt t="2657" x="7562850" y="2116138"/>
          <p14:tracePt t="2709" x="7572375" y="2116138"/>
          <p14:tracePt t="2754" x="7581900" y="2116138"/>
          <p14:tracePt t="2800" x="7581900" y="2125663"/>
          <p14:tracePt t="2845" x="7554913" y="2197100"/>
          <p14:tracePt t="2888" x="7545388" y="2214563"/>
          <p14:tracePt t="3490" x="7527925" y="2214563"/>
          <p14:tracePt t="3563" x="7518400" y="2205038"/>
          <p14:tracePt t="3652" x="7510463" y="2205038"/>
          <p14:tracePt t="3960" x="7510463" y="2214563"/>
          <p14:tracePt t="4258" x="7500938" y="2214563"/>
          <p14:tracePt t="5918" x="7500938" y="2224088"/>
          <p14:tracePt t="9922" x="7500938" y="2232025"/>
          <p14:tracePt t="10012" x="7796213" y="2554288"/>
          <p14:tracePt t="10056" x="7974013" y="2616200"/>
          <p14:tracePt t="10101" x="8072438" y="2616200"/>
          <p14:tracePt t="10147" x="8143875" y="2633663"/>
          <p14:tracePt t="10193" x="8385175" y="2660650"/>
          <p14:tracePt t="10239" x="8769350" y="2670175"/>
          <p14:tracePt t="10240" x="8858250" y="2660650"/>
          <p14:tracePt t="10284" x="9144000" y="2616200"/>
          <p14:tracePt t="10328" x="9242425" y="2616200"/>
          <p14:tracePt t="10372" x="9259888" y="2625725"/>
          <p14:tracePt t="10459" x="9439275" y="2625725"/>
          <p14:tracePt t="10505" x="9617075" y="2598738"/>
          <p14:tracePt t="10551" x="9715500" y="2517775"/>
          <p14:tracePt t="10595" x="9759950" y="2411413"/>
          <p14:tracePt t="10641" x="9777413" y="2322513"/>
          <p14:tracePt t="10686" x="9777413" y="2251075"/>
          <p14:tracePt t="10730" x="9769475" y="2214563"/>
          <p14:tracePt t="10776" x="9752013" y="2179638"/>
          <p14:tracePt t="10823" x="9742488" y="2125663"/>
          <p14:tracePt t="10869" x="9732963" y="2071688"/>
          <p14:tracePt t="10913" x="9725025" y="2044700"/>
          <p14:tracePt t="10959" x="9715500" y="2017713"/>
          <p14:tracePt t="11004" x="9653588" y="1919288"/>
          <p14:tracePt t="11053" x="9590088" y="1857375"/>
          <p14:tracePt t="11101" x="9555163" y="1830388"/>
          <p14:tracePt t="11148" x="9483725" y="1830388"/>
          <p14:tracePt t="11191" x="9429750" y="1857375"/>
          <p14:tracePt t="11235" x="9375775" y="1901825"/>
          <p14:tracePt t="11282" x="9340850" y="1990725"/>
          <p14:tracePt t="11327" x="9340850" y="2108200"/>
          <p14:tracePt t="11372" x="9367838" y="2170113"/>
          <p14:tracePt t="11417" x="9402763" y="2232025"/>
          <p14:tracePt t="11461" x="9429750" y="2259013"/>
          <p14:tracePt t="11505" x="9447213" y="2322513"/>
          <p14:tracePt t="11549" x="9474200" y="2374900"/>
          <p14:tracePt t="11593" x="9491663" y="2401888"/>
          <p14:tracePt t="11637" x="9518650" y="2411413"/>
          <p14:tracePt t="11879" x="9518650" y="2428875"/>
          <p14:tracePt t="11962" x="9582150" y="3490913"/>
          <p14:tracePt t="12008" x="9572625" y="3751263"/>
          <p14:tracePt t="12055" x="9572625" y="3840163"/>
          <p14:tracePt t="12100" x="9572625" y="3867150"/>
          <p14:tracePt t="12143" x="9572625" y="3875088"/>
          <p14:tracePt t="12188" x="9537700" y="3973513"/>
          <p14:tracePt t="12233" x="9510713" y="4071938"/>
          <p14:tracePt t="12309" x="9501188" y="4062413"/>
          <p14:tracePt t="12365" x="9474200" y="3946525"/>
          <p14:tracePt t="12411" x="9466263" y="3919538"/>
          <p14:tracePt t="12455" x="9466263" y="3911600"/>
          <p14:tracePt t="12788" x="9466263" y="3919538"/>
          <p14:tracePt t="12872" x="9466263" y="3956050"/>
          <p14:tracePt t="12916" x="9474200" y="3983038"/>
          <p14:tracePt t="12961" x="9491663" y="4071938"/>
          <p14:tracePt t="13008" x="9501188" y="4116388"/>
          <p14:tracePt t="13052" x="9510713" y="4197350"/>
          <p14:tracePt t="13098" x="9528175" y="4295775"/>
          <p14:tracePt t="13143" x="9545638" y="4429125"/>
          <p14:tracePt t="13189" x="9555163" y="4679950"/>
          <p14:tracePt t="13235" x="9609138" y="4884738"/>
          <p14:tracePt t="13280" x="9634538" y="4956175"/>
          <p14:tracePt t="13325" x="9634538" y="5010150"/>
          <p14:tracePt t="13371" x="9644063" y="5099050"/>
          <p14:tracePt t="13417" x="9609138" y="5224463"/>
          <p14:tracePt t="13462" x="9572625" y="5330825"/>
          <p14:tracePt t="13506" x="9555163" y="5340350"/>
          <p14:tracePt t="13550" x="9545638" y="5340350"/>
          <p14:tracePt t="13637" x="9537700" y="5340350"/>
          <p14:tracePt t="13750" x="9528175" y="5340350"/>
          <p14:tracePt t="13834" x="9518650" y="5330825"/>
          <p14:tracePt t="14118" x="9518650" y="5322888"/>
          <p14:tracePt t="14193" x="9518650" y="5313363"/>
          <p14:tracePt t="14376" x="9510713" y="5313363"/>
          <p14:tracePt t="14447" x="9501188" y="5303838"/>
          <p14:tracePt t="14536" x="9491663" y="5295900"/>
          <p14:tracePt t="14581" x="9456738" y="5295900"/>
          <p14:tracePt t="14627" x="9420225" y="5268913"/>
          <p14:tracePt t="14672" x="9394825" y="5268913"/>
          <p14:tracePt t="14715" x="9385300" y="5268913"/>
          <p14:tracePt t="14761" x="9331325" y="5251450"/>
          <p14:tracePt t="14806" x="9232900" y="5214938"/>
          <p14:tracePt t="14851" x="9188450" y="5160963"/>
          <p14:tracePt t="14896" x="9117013" y="5045075"/>
          <p14:tracePt t="14942" x="9045575" y="4875213"/>
          <p14:tracePt t="14986" x="9028113" y="4741863"/>
          <p14:tracePt t="15033" x="8956675" y="4589463"/>
          <p14:tracePt t="15078" x="8920163" y="4473575"/>
          <p14:tracePt t="15123" x="8848725" y="4259263"/>
          <p14:tracePt t="15168" x="8804275" y="3990975"/>
          <p14:tracePt t="15213" x="8777288" y="3581400"/>
          <p14:tracePt t="15257" x="8769350" y="3313113"/>
          <p14:tracePt t="15302" x="8769350" y="3152775"/>
          <p14:tracePt t="15347" x="8769350" y="2946400"/>
          <p14:tracePt t="15391" x="8796338" y="2714625"/>
          <p14:tracePt t="15524" x="9117013" y="2170113"/>
          <p14:tracePt t="15570" x="9170988" y="2133600"/>
          <p14:tracePt t="15618" x="9215438" y="2125663"/>
          <p14:tracePt t="15662" x="9251950" y="2125663"/>
          <p14:tracePt t="15707" x="9348788" y="2160588"/>
          <p14:tracePt t="15752" x="9447213" y="2197100"/>
          <p14:tracePt t="15754" x="9466263" y="2214563"/>
          <p14:tracePt t="15800" x="9563100" y="2312988"/>
          <p14:tracePt t="15844" x="9653588" y="2465388"/>
          <p14:tracePt t="15889" x="9752013" y="2741613"/>
          <p14:tracePt t="15935" x="9956800" y="3108325"/>
          <p14:tracePt t="15981" x="10037763" y="3455988"/>
          <p14:tracePt t="16028" x="10055225" y="3705225"/>
          <p14:tracePt t="16073" x="10045700" y="3830638"/>
          <p14:tracePt t="16118" x="10010775" y="3983038"/>
          <p14:tracePt t="16164" x="9912350" y="4133850"/>
          <p14:tracePt t="16207" x="9831388" y="4268788"/>
          <p14:tracePt t="16254" x="9725025" y="4330700"/>
          <p14:tracePt t="16300" x="9617075" y="4402138"/>
          <p14:tracePt t="16347" x="9563100" y="4411663"/>
          <p14:tracePt t="16391" x="9537700" y="4419600"/>
          <p14:tracePt t="16436" x="9501188" y="4438650"/>
          <p14:tracePt t="16484" x="9420225" y="4465638"/>
          <p14:tracePt t="16528" x="9323388" y="4491038"/>
          <p14:tracePt t="16573" x="9269413" y="4500563"/>
          <p14:tracePt t="16623" x="9144000" y="4500563"/>
          <p14:tracePt t="16669" x="9063038" y="4500563"/>
          <p14:tracePt t="16714" x="9037638" y="4500563"/>
          <p14:tracePt t="16758" x="9010650" y="4500563"/>
          <p14:tracePt t="16804" x="9001125" y="4500563"/>
          <p14:tracePt t="16859" x="8991600" y="4500563"/>
          <p14:tracePt t="16952" x="8983663" y="4500563"/>
          <p14:tracePt t="17012" x="8956675" y="4500563"/>
          <p14:tracePt t="17057" x="8875713" y="4537075"/>
          <p14:tracePt t="17101" x="8804275" y="4554538"/>
          <p14:tracePt t="17147" x="8796338" y="4562475"/>
          <p14:tracePt t="17192" x="8786813" y="4562475"/>
          <p14:tracePt t="17237" x="8777288" y="4562475"/>
          <p14:tracePt t="17286" x="8769350" y="4562475"/>
          <p14:tracePt t="17423" x="8759825" y="4562475"/>
          <p14:tracePt t="17515" x="8751888" y="4562475"/>
          <p14:tracePt t="17558" x="8742363" y="4554538"/>
          <p14:tracePt t="17648" x="8732838" y="4545013"/>
          <p14:tracePt t="17725" x="8697913" y="4500563"/>
          <p14:tracePt t="17772" x="8670925" y="4473575"/>
          <p14:tracePt t="17821" x="8653463" y="4446588"/>
          <p14:tracePt t="17866" x="8626475" y="4419600"/>
          <p14:tracePt t="17913" x="8589963" y="4384675"/>
          <p14:tracePt t="17958" x="8501063" y="4340225"/>
          <p14:tracePt t="18003" x="8466138" y="4313238"/>
          <p14:tracePt t="18048" x="8466138" y="4303713"/>
          <p14:tracePt t="18091" x="8456613" y="4295775"/>
          <p14:tracePt t="18135" x="8456613" y="4268788"/>
          <p14:tracePt t="18184" x="8466138" y="4241800"/>
          <p14:tracePt t="18231" x="8491538" y="4152900"/>
          <p14:tracePt t="18274" x="8518525" y="4062413"/>
          <p14:tracePt t="18275" x="8528050" y="4044950"/>
          <p14:tracePt t="18320" x="8555038" y="4010025"/>
          <p14:tracePt t="18365" x="8562975" y="3894138"/>
          <p14:tracePt t="18410" x="8589963" y="3768725"/>
          <p14:tracePt t="18454" x="8589963" y="3643313"/>
          <p14:tracePt t="18500" x="8589963" y="3527425"/>
          <p14:tracePt t="18545" x="8582025" y="3411538"/>
          <p14:tracePt t="18590" x="8545513" y="3268663"/>
          <p14:tracePt t="18635" x="8501063" y="3143250"/>
          <p14:tracePt t="18686" x="8474075" y="2990850"/>
          <p14:tracePt t="18733" x="8474075" y="2928938"/>
          <p14:tracePt t="18777" x="8466138" y="2840038"/>
          <p14:tracePt t="18825" x="8456613" y="2741613"/>
          <p14:tracePt t="18869" x="8456613" y="2571750"/>
          <p14:tracePt t="18914" x="8491538" y="2339975"/>
          <p14:tracePt t="19043" x="8555038" y="1946275"/>
          <p14:tracePt t="19088" x="8562975" y="1857375"/>
          <p14:tracePt t="19133" x="8572500" y="1812925"/>
          <p14:tracePt t="19180" x="8582025" y="1768475"/>
          <p14:tracePt t="19225" x="8582025" y="1758950"/>
          <p14:tracePt t="19270" x="8634413" y="2000250"/>
          <p14:tracePt t="19316" x="8804275" y="2598738"/>
          <p14:tracePt t="19361" x="8885238" y="3232150"/>
          <p14:tracePt t="19406" x="8920163" y="3429000"/>
          <p14:tracePt t="19451" x="8902700" y="3643313"/>
          <p14:tracePt t="19496" x="8858250" y="3946525"/>
          <p14:tracePt t="19540" x="8831263" y="4116388"/>
          <p14:tracePt t="19586" x="8769350" y="4348163"/>
          <p14:tracePt t="19631" x="8705850" y="4660900"/>
          <p14:tracePt t="19675" x="8589963" y="4956175"/>
          <p14:tracePt t="19720" x="8474075" y="5205413"/>
          <p14:tracePt t="19766" x="8375650" y="5330825"/>
          <p14:tracePt t="19812" x="8367713" y="5348288"/>
          <p14:tracePt t="19991" x="8367713" y="5340350"/>
          <p14:tracePt t="20200" x="8367713" y="5330825"/>
          <p14:tracePt t="20285" x="8466138" y="5197475"/>
          <p14:tracePt t="20332" x="8528050" y="5072063"/>
          <p14:tracePt t="20375" x="8582025" y="4894263"/>
          <p14:tracePt t="20421" x="8599488" y="4768850"/>
          <p14:tracePt t="20466" x="8599488" y="4652963"/>
          <p14:tracePt t="20511" x="8501063" y="4241800"/>
          <p14:tracePt t="20555" x="8491538" y="4143375"/>
          <p14:tracePt t="20600" x="8491538" y="4098925"/>
          <p14:tracePt t="20643" x="8491538" y="4062413"/>
          <p14:tracePt t="20690" x="8501063" y="3983038"/>
          <p14:tracePt t="20735" x="8474075" y="3867150"/>
          <p14:tracePt t="20949" x="8439150" y="3348038"/>
          <p14:tracePt t="20994" x="8483600" y="3197225"/>
          <p14:tracePt t="21039" x="8501063" y="3071813"/>
          <p14:tracePt t="21083" x="8510588" y="2990850"/>
          <p14:tracePt t="21127" x="8510588" y="2901950"/>
          <p14:tracePt t="21172" x="8510588" y="2822575"/>
          <p14:tracePt t="21218" x="8501063" y="2687638"/>
          <p14:tracePt t="21262" x="8518525" y="2598738"/>
          <p14:tracePt t="21473" x="8518525" y="2393950"/>
          <p14:tracePt t="21516" x="8518525" y="2384425"/>
          <p14:tracePt t="21604" x="8518525" y="2366963"/>
          <p14:tracePt t="21649" x="8518525" y="2347913"/>
          <p14:tracePt t="21692" x="8518525" y="2339975"/>
          <p14:tracePt t="21736" x="8510588" y="2330450"/>
          <p14:tracePt t="22082" x="8501063" y="2330450"/>
          <p14:tracePt t="22169" x="8466138" y="2384425"/>
          <p14:tracePt t="22218" x="8447088" y="2384425"/>
          <p14:tracePt t="22263" x="8277225" y="2500313"/>
          <p14:tracePt t="22308" x="8251825" y="2527300"/>
          <p14:tracePt t="22356" x="8143875" y="2509838"/>
          <p14:tracePt t="22399" x="8027988" y="2490788"/>
          <p14:tracePt t="22444" x="7920038" y="2465388"/>
          <p14:tracePt t="22489" x="7796213" y="2438400"/>
          <p14:tracePt t="22534" x="7751763" y="2419350"/>
          <p14:tracePt t="22578" x="7724775" y="2401888"/>
          <p14:tracePt t="22622" x="7715250" y="2393950"/>
          <p14:tracePt t="22667" x="7688263" y="2374900"/>
          <p14:tracePt t="22724" x="7680325" y="2366963"/>
          <p14:tracePt t="22771" x="7670800" y="2366963"/>
          <p14:tracePt t="23835" x="7670800" y="2357438"/>
          <p14:tracePt t="23906" x="7661275" y="2357438"/>
          <p14:tracePt t="24093" x="7653338" y="2357438"/>
          <p14:tracePt t="24249" x="7653338" y="2366963"/>
          <p14:tracePt t="24321" x="7653338" y="2428875"/>
          <p14:tracePt t="24367" x="7759700" y="2751138"/>
          <p14:tracePt t="24411" x="7885113" y="3017838"/>
          <p14:tracePt t="24458" x="7983538" y="3160713"/>
          <p14:tracePt t="24502" x="8027988" y="3303588"/>
          <p14:tracePt t="24547" x="8089900" y="3527425"/>
          <p14:tracePt t="24591" x="8089900" y="3598863"/>
          <p14:tracePt t="24636" x="8081963" y="3724275"/>
          <p14:tracePt t="24682" x="8072438" y="3830638"/>
          <p14:tracePt t="24728" x="8072438" y="3884613"/>
          <p14:tracePt t="24818" x="8037513" y="3830638"/>
          <p14:tracePt t="24862" x="7974013" y="3714750"/>
          <p14:tracePt t="24907" x="7929563" y="3625850"/>
          <p14:tracePt t="24951" x="7929563" y="3608388"/>
          <p14:tracePt t="25087" x="7920038" y="3608388"/>
          <p14:tracePt t="25177" x="7902575" y="3608388"/>
          <p14:tracePt t="26826" x="7902575" y="3616325"/>
          <p14:tracePt t="26905" x="7920038" y="3759200"/>
          <p14:tracePt t="26952" x="7939088" y="3857625"/>
          <p14:tracePt t="26998" x="7947025" y="3965575"/>
          <p14:tracePt t="27042" x="7929563" y="4054475"/>
          <p14:tracePt t="27088" x="7894638" y="4197350"/>
          <p14:tracePt t="27133" x="7858125" y="4357688"/>
          <p14:tracePt t="27178" x="7831138" y="4456113"/>
          <p14:tracePt t="27222" x="7813675" y="4554538"/>
          <p14:tracePt t="27266" x="7796213" y="4724400"/>
          <p14:tracePt t="27311" x="7796213" y="4803775"/>
          <p14:tracePt t="27358" x="7804150" y="4875213"/>
          <p14:tracePt t="27403" x="7823200" y="4902200"/>
          <p14:tracePt t="27453" x="7831138" y="4919663"/>
          <p14:tracePt t="27498" x="7831138" y="4938713"/>
          <p14:tracePt t="27592" x="7831138" y="4956175"/>
          <p14:tracePt t="27636" x="7831138" y="4965700"/>
          <p14:tracePt t="27682" x="7831138" y="4983163"/>
          <p14:tracePt t="27726" x="7823200" y="4991100"/>
          <p14:tracePt t="27817" x="7813675" y="5010150"/>
          <p14:tracePt t="29150" x="7813675" y="5000625"/>
          <p14:tracePt t="29448" x="7813675" y="4991100"/>
          <p14:tracePt t="29531" x="8001000" y="4803775"/>
          <p14:tracePt t="29576" x="8010525" y="4652963"/>
          <p14:tracePt t="29622" x="8001000" y="4394200"/>
          <p14:tracePt t="29666" x="8116888" y="4000500"/>
          <p14:tracePt t="29711" x="8242300" y="3589338"/>
          <p14:tracePt t="29756" x="8269288" y="3446463"/>
          <p14:tracePt t="29802" x="8259763" y="3340100"/>
          <p14:tracePt t="29847" x="8242300" y="3089275"/>
          <p14:tracePt t="29893" x="8108950" y="2438400"/>
          <p14:tracePt t="29941" x="8062913" y="2125663"/>
          <p14:tracePt t="29987" x="8045450" y="2089150"/>
          <p14:tracePt t="30032" x="8027988" y="2098675"/>
          <p14:tracePt t="30078" x="7983538" y="2116138"/>
          <p14:tracePt t="30124" x="7786688" y="2000250"/>
          <p14:tracePt t="30169" x="7643813" y="1919288"/>
          <p14:tracePt t="30215" x="7599363" y="1893888"/>
          <p14:tracePt t="30304" x="7562850" y="1911350"/>
          <p14:tracePt t="30349" x="7527925" y="1919288"/>
          <p14:tracePt t="30394" x="7500938" y="1955800"/>
          <p14:tracePt t="30439" x="7473950" y="2071688"/>
          <p14:tracePt t="30483" x="7518400" y="2295525"/>
          <p14:tracePt t="30527" x="7562850" y="2419350"/>
          <p14:tracePt t="30573" x="7661275" y="2473325"/>
          <p14:tracePt t="30618" x="7680325" y="2490788"/>
          <p14:tracePt t="30664" x="7715250" y="2500313"/>
          <p14:tracePt t="30710" x="7759700" y="2509838"/>
          <p14:tracePt t="30753" x="7848600" y="2500313"/>
          <p14:tracePt t="30755" x="7858125" y="2490788"/>
          <p14:tracePt t="30802" x="7875588" y="2473325"/>
          <p14:tracePt t="30847" x="7912100" y="2419350"/>
          <p14:tracePt t="30891" x="7920038" y="2366963"/>
          <p14:tracePt t="30935" x="7920038" y="2303463"/>
          <p14:tracePt t="30982" x="7885113" y="2205038"/>
          <p14:tracePt t="31026" x="7867650" y="2179638"/>
          <p14:tracePt t="31070" x="7840663" y="2160588"/>
          <p14:tracePt t="31115" x="7823200" y="2143125"/>
          <p14:tracePt t="31159" x="7804150" y="2143125"/>
          <p14:tracePt t="31203" x="7796213" y="2143125"/>
          <p14:tracePt t="31249" x="7786688" y="2143125"/>
          <p14:tracePt t="31336" x="7777163" y="2143125"/>
          <p14:tracePt t="31501" x="7769225" y="2143125"/>
          <p14:tracePt t="31610" x="7769225" y="2152650"/>
          <p14:tracePt t="31670" x="7769225" y="2179638"/>
          <p14:tracePt t="31757" x="7769225" y="2187575"/>
          <p14:tracePt t="31877" x="7769225" y="2197100"/>
          <p14:tracePt t="31950" x="7759700" y="2205038"/>
          <p14:tracePt t="31994" x="7759700" y="2224088"/>
          <p14:tracePt t="32085" x="7759700" y="2232025"/>
          <p14:tracePt t="32131" x="7759700" y="2251075"/>
          <p14:tracePt t="32219" x="7759700" y="2259013"/>
          <p14:tracePt t="32323" x="7759700" y="2268538"/>
          <p14:tracePt t="34021" x="7751763" y="2268538"/>
          <p14:tracePt t="34093" x="7705725" y="2268538"/>
          <p14:tracePt t="34138" x="7670800" y="2276475"/>
          <p14:tracePt t="34183" x="7626350" y="2286000"/>
          <p14:tracePt t="34227" x="7599363" y="2286000"/>
          <p14:tracePt t="34271" x="7562850" y="2303463"/>
          <p14:tracePt t="34273" x="7562850" y="2312988"/>
          <p14:tracePt t="34318" x="7545388" y="2322513"/>
          <p14:tracePt t="34363" x="7527925" y="2322513"/>
          <p14:tracePt t="34410" x="7491413" y="2322513"/>
          <p14:tracePt t="34455" x="7429500" y="2322513"/>
          <p14:tracePt t="34500" x="7348538" y="2347913"/>
          <p14:tracePt t="34546" x="7323138" y="2357438"/>
          <p14:tracePt t="34590" x="7296150" y="2357438"/>
          <p14:tracePt t="34635" x="7259638" y="2357438"/>
          <p14:tracePt t="34680" x="7251700" y="2357438"/>
          <p14:tracePt t="34726" x="7232650" y="2366963"/>
          <p14:tracePt t="34771" x="7215188" y="2366963"/>
          <p14:tracePt t="34773" x="7205663" y="2366963"/>
          <p14:tracePt t="34818" x="7180263" y="2366963"/>
          <p14:tracePt t="34864" x="7108825" y="2384425"/>
          <p14:tracePt t="34909" x="7072313" y="2384425"/>
          <p14:tracePt t="34953" x="7045325" y="2401888"/>
          <p14:tracePt t="34998" x="7027863" y="2411413"/>
          <p14:tracePt t="35042" x="7018338" y="2411413"/>
          <p14:tracePt t="35087" x="6991350" y="2411413"/>
          <p14:tracePt t="35133" x="6965950" y="2419350"/>
          <p14:tracePt t="35222" x="6956425" y="2428875"/>
          <p14:tracePt t="35266" x="6938963" y="2428875"/>
          <p14:tracePt t="35310" x="6929438" y="2428875"/>
          <p14:tracePt t="35358" x="6919913" y="2428875"/>
          <p14:tracePt t="35403" x="6902450" y="2428875"/>
          <p14:tracePt t="35449" x="6894513" y="2428875"/>
          <p14:tracePt t="35493" x="6867525" y="2428875"/>
          <p14:tracePt t="35537" x="6848475" y="2419350"/>
          <p14:tracePt t="35626" x="6840538" y="2419350"/>
          <p14:tracePt t="35713" x="6831013" y="2419350"/>
          <p14:tracePt t="35794" x="6804025" y="2419350"/>
          <p14:tracePt t="35939" x="6796088" y="2419350"/>
          <p14:tracePt t="36777" x="6796088" y="2411413"/>
          <p14:tracePt t="36871" x="6796088" y="2401888"/>
          <p14:tracePt t="37913" x="6777038" y="2393950"/>
          <p14:tracePt t="37981" x="6732588" y="2384425"/>
          <p14:tracePt t="38026" x="6732588" y="2374900"/>
          <p14:tracePt t="38071" x="6705600" y="2374900"/>
          <p14:tracePt t="38116" x="6634163" y="2312988"/>
          <p14:tracePt t="38160" x="6545263" y="2241550"/>
          <p14:tracePt t="38207" x="6527800" y="2214563"/>
          <p14:tracePt t="38297" x="6554788" y="2232025"/>
          <p14:tracePt t="38340" x="6572250" y="2259013"/>
          <p14:tracePt t="38384" x="6599238" y="2295525"/>
          <p14:tracePt t="38429" x="6608763" y="2295525"/>
          <p14:tracePt t="38518" x="6626225" y="2312988"/>
          <p14:tracePt t="38607" x="6634163" y="2312988"/>
          <p14:tracePt t="38681" x="6653213" y="2322513"/>
          <p14:tracePt t="38747" x="6680200" y="2330450"/>
          <p14:tracePt t="38797" x="6688138" y="2330450"/>
          <p14:tracePt t="38847" x="6705600" y="2330450"/>
          <p14:tracePt t="38892" x="6724650" y="2330450"/>
          <p14:tracePt t="38981" x="6742113" y="2330450"/>
          <p14:tracePt t="39025" x="6751638" y="2322513"/>
          <p14:tracePt t="39125" x="6759575" y="2322513"/>
          <p14:tracePt t="39244" x="6769100" y="2322513"/>
          <p14:tracePt t="39321" x="6804025" y="2322513"/>
          <p14:tracePt t="39365" x="6848475" y="2322513"/>
          <p14:tracePt t="39411" x="6867525" y="2303463"/>
          <p14:tracePt t="39454" x="6875463" y="2303463"/>
          <p14:tracePt t="39926" x="6867525" y="2312988"/>
          <p14:tracePt t="40012" x="6848475" y="2330450"/>
          <p14:tracePt t="40056" x="6848475" y="2339975"/>
          <p14:tracePt t="40101" x="6823075" y="2347913"/>
          <p14:tracePt t="40147" x="6796088" y="2347913"/>
          <p14:tracePt t="40191" x="6777038" y="2347913"/>
          <p14:tracePt t="40235" x="6769100" y="2347913"/>
          <p14:tracePt t="40280" x="6742113" y="2330450"/>
          <p14:tracePt t="40325" x="6705600" y="2303463"/>
          <p14:tracePt t="40369" x="6705600" y="2295525"/>
          <p14:tracePt t="40465" x="6705600" y="2303463"/>
          <p14:tracePt t="40512" x="6724650" y="2357438"/>
          <p14:tracePt t="40556" x="6732588" y="2384425"/>
          <p14:tracePt t="40602" x="6732588" y="2411413"/>
          <p14:tracePt t="40653" x="6724650" y="2438400"/>
          <p14:tracePt t="40697" x="6715125" y="2465388"/>
          <p14:tracePt t="40742" x="6715125" y="2473325"/>
          <p14:tracePt t="40788" x="6715125" y="2482850"/>
          <p14:tracePt t="40833" x="6715125" y="2473325"/>
          <p14:tracePt t="40877" x="6697663" y="2446338"/>
          <p14:tracePt t="40923" x="6661150" y="2419350"/>
          <p14:tracePt t="40969" x="6661150" y="2393950"/>
          <p14:tracePt t="41014" x="6697663" y="2393950"/>
          <p14:tracePt t="41059" x="6911975" y="2411413"/>
          <p14:tracePt t="41103" x="7045325" y="2384425"/>
          <p14:tracePt t="41149" x="7089775" y="2366963"/>
          <p14:tracePt t="41192" x="7108825" y="2347913"/>
          <p14:tracePt t="41281" x="7089775" y="2347913"/>
          <p14:tracePt t="41325" x="6946900" y="2330450"/>
          <p14:tracePt t="41371" x="6867525" y="2295525"/>
          <p14:tracePt t="41415" x="6840538" y="2286000"/>
          <p14:tracePt t="41463" x="6813550" y="2268538"/>
          <p14:tracePt t="41516" x="6804025" y="2259013"/>
          <p14:tracePt t="41688" x="6813550" y="2268538"/>
          <p14:tracePt t="41767" x="6965950" y="2295525"/>
          <p14:tracePt t="41816" x="7037388" y="2295525"/>
          <p14:tracePt t="41905" x="6956425" y="2295525"/>
          <p14:tracePt t="41950" x="6796088" y="2295525"/>
          <p14:tracePt t="41993" x="6777038" y="2295525"/>
          <p14:tracePt t="42037" x="6769100" y="2295525"/>
          <p14:tracePt t="42082" x="6759575" y="2295525"/>
          <p14:tracePt t="42171" x="6875463" y="2286000"/>
          <p14:tracePt t="42216" x="6919913" y="2268538"/>
          <p14:tracePt t="42259" x="6938963" y="2268538"/>
          <p14:tracePt t="42313" x="6875463" y="2276475"/>
          <p14:tracePt t="42359" x="6732588" y="2303463"/>
          <p14:tracePt t="42448" x="6813550" y="2295525"/>
          <p14:tracePt t="42491" x="7000875" y="2259013"/>
          <p14:tracePt t="42584" x="6858000" y="2286000"/>
          <p14:tracePt t="42629" x="6742113" y="2303463"/>
          <p14:tracePt t="42673" x="6786563" y="2303463"/>
          <p14:tracePt t="42719" x="7045325" y="2276475"/>
          <p14:tracePt t="42765" x="7027863" y="2276475"/>
          <p14:tracePt t="42810" x="6769100" y="2276475"/>
          <p14:tracePt t="42854" x="6715125" y="2276475"/>
          <p14:tracePt t="42901" x="6894513" y="2303463"/>
          <p14:tracePt t="42945" x="7081838" y="2303463"/>
          <p14:tracePt t="43037" x="7010400" y="2268538"/>
          <p14:tracePt t="43081" x="7000875" y="2268538"/>
          <p14:tracePt t="44343" x="6991350" y="2268538"/>
          <p14:tracePt t="44426" x="6973888" y="2286000"/>
          <p14:tracePt t="44470" x="6965950" y="2286000"/>
          <p14:tracePt t="51295" x="6965950" y="2295525"/>
          <p14:tracePt t="51366" x="6956425" y="2295525"/>
          <p14:tracePt t="51571" x="6956425" y="2303463"/>
          <p14:tracePt t="51749" x="6946900" y="2303463"/>
          <p14:tracePt t="51892" x="6938963" y="2303463"/>
          <p14:tracePt t="51964" x="6894513" y="2303463"/>
          <p14:tracePt t="52009" x="6884988" y="2303463"/>
          <p14:tracePt t="52102" x="6875463" y="2322513"/>
          <p14:tracePt t="52147" x="6858000" y="2339975"/>
          <p14:tracePt t="52191" x="6823075" y="2347913"/>
          <p14:tracePt t="52392" x="6813550" y="2347913"/>
          <p14:tracePt t="52465" x="6804025" y="2347913"/>
          <p14:tracePt t="52508" x="6769100" y="2322513"/>
          <p14:tracePt t="52553" x="6742113" y="2276475"/>
          <p14:tracePt t="52597" x="6732588" y="2268538"/>
          <p14:tracePt t="52761" x="6732588" y="2276475"/>
          <p14:tracePt t="52835" x="6742113" y="2295525"/>
          <p14:tracePt t="52924" x="6742113" y="2303463"/>
          <p14:tracePt t="52968" x="6742113" y="2330450"/>
          <p14:tracePt t="53013" x="6742113" y="2339975"/>
          <p14:tracePt t="53105" x="6732588" y="2339975"/>
          <p14:tracePt t="53278" x="6724650" y="2339975"/>
          <p14:tracePt t="53374" x="6670675" y="2286000"/>
          <p14:tracePt t="53465" x="6705600" y="2286000"/>
          <p14:tracePt t="53509" x="7134225" y="2241550"/>
          <p14:tracePt t="53554" x="7224713" y="2232025"/>
          <p14:tracePt t="53602" x="7232650" y="2232025"/>
          <p14:tracePt t="53648" x="7215188" y="2241550"/>
          <p14:tracePt t="53691" x="7197725" y="2268538"/>
          <p14:tracePt t="53827" x="7188200" y="2276475"/>
          <p14:tracePt t="54039" x="7188200" y="2286000"/>
          <p14:tracePt t="54124" x="7188200" y="2295525"/>
          <p14:tracePt t="54170" x="7188200" y="2303463"/>
          <p14:tracePt t="54296" x="7188200" y="2312988"/>
          <p14:tracePt t="54383" x="7188200" y="2330450"/>
          <p14:tracePt t="54514" x="7197725" y="2339975"/>
          <p14:tracePt t="55699" x="7205663" y="2347913"/>
          <p14:tracePt t="55796" x="7215188" y="2374900"/>
          <p14:tracePt t="60005" x="7224713" y="2374900"/>
          <p14:tracePt t="60217" x="7224713" y="2384425"/>
          <p14:tracePt t="60308" x="7277100" y="2393950"/>
          <p14:tracePt t="60354" x="7286625" y="2393950"/>
          <p14:tracePt t="60400" x="7296150" y="2393950"/>
          <p14:tracePt t="60445" x="7313613" y="2393950"/>
          <p14:tracePt t="60489" x="7340600" y="2384425"/>
          <p14:tracePt t="60533" x="7367588" y="2374900"/>
          <p14:tracePt t="60577" x="7375525" y="2374900"/>
          <p14:tracePt t="60667" x="7394575" y="2374900"/>
          <p14:tracePt t="60712" x="7419975" y="2357438"/>
          <p14:tracePt t="60756" x="7439025" y="2357438"/>
          <p14:tracePt t="60804" x="7466013" y="2347913"/>
          <p14:tracePt t="60849" x="7491413" y="2339975"/>
          <p14:tracePt t="60892" x="7510463" y="2339975"/>
          <p14:tracePt t="60936" x="7518400" y="2339975"/>
          <p14:tracePt t="60982" x="7537450" y="2339975"/>
          <p14:tracePt t="61025" x="7545388" y="2339975"/>
          <p14:tracePt t="61070" x="7554913" y="2339975"/>
          <p14:tracePt t="61115" x="7572375" y="2339975"/>
          <p14:tracePt t="61160" x="7581900" y="2339975"/>
          <p14:tracePt t="61297" x="7589838" y="2339975"/>
          <p14:tracePt t="61386" x="7626350" y="2330450"/>
          <p14:tracePt t="61433" x="7653338" y="2322513"/>
          <p14:tracePt t="61533" x="7643813" y="2312988"/>
          <p14:tracePt t="61589" x="7626350" y="2312988"/>
          <p14:tracePt t="61681" x="7626350" y="2295525"/>
          <p14:tracePt t="61727" x="7643813" y="2276475"/>
          <p14:tracePt t="61772" x="7653338" y="2276475"/>
          <p14:tracePt t="61861" x="7643813" y="2276475"/>
          <p14:tracePt t="61945" x="7589838" y="2276475"/>
          <p14:tracePt t="61989" x="7562850" y="2286000"/>
          <p14:tracePt t="62035" x="7527925" y="2312988"/>
          <p14:tracePt t="62081" x="7500938" y="2330450"/>
          <p14:tracePt t="62126" x="7446963" y="2347913"/>
          <p14:tracePt t="62171" x="7232650" y="2411413"/>
          <p14:tracePt t="62216" x="6983413" y="2473325"/>
          <p14:tracePt t="62261" x="6938963" y="2482850"/>
          <p14:tracePt t="62305" x="6919913" y="2490788"/>
          <p14:tracePt t="62351" x="6884988" y="2482850"/>
          <p14:tracePt t="62396" x="6848475" y="2473325"/>
          <p14:tracePt t="62442" x="6823075" y="2465388"/>
          <p14:tracePt t="62486" x="6796088" y="2455863"/>
          <p14:tracePt t="62532" x="6732588" y="2419350"/>
          <p14:tracePt t="62577" x="6697663" y="2393950"/>
          <p14:tracePt t="62622" x="6661150" y="2357438"/>
          <p14:tracePt t="62667" x="6634163" y="2330450"/>
          <p14:tracePt t="62711" x="6626225" y="2322513"/>
          <p14:tracePt t="62758" x="6616700" y="2312988"/>
          <p14:tracePt t="63936" x="6634163" y="2312988"/>
          <p14:tracePt t="64022" x="7010400" y="2295525"/>
          <p14:tracePt t="64068" x="7045325" y="2295525"/>
          <p14:tracePt t="64113" x="7126288" y="2295525"/>
          <p14:tracePt t="64159" x="7170738" y="2295525"/>
          <p14:tracePt t="64203" x="7224713" y="2295525"/>
          <p14:tracePt t="64252" x="7277100" y="2259013"/>
          <p14:tracePt t="64297" x="7286625" y="2259013"/>
          <p14:tracePt t="64343" x="7313613" y="2251075"/>
          <p14:tracePt t="64387" x="7313613" y="2259013"/>
          <p14:tracePt t="64431" x="7313613" y="2268538"/>
          <p14:tracePt t="64519" x="7296150" y="2268538"/>
          <p14:tracePt t="64568" x="7269163" y="2276475"/>
          <p14:tracePt t="64615" x="7242175" y="2295525"/>
          <p14:tracePt t="64658" x="7205663" y="2322513"/>
          <p14:tracePt t="64702" x="7180263" y="2322513"/>
          <p14:tracePt t="64748" x="7143750" y="2339975"/>
          <p14:tracePt t="64794" x="7099300" y="2357438"/>
          <p14:tracePt t="64839" x="7081838" y="2366963"/>
          <p14:tracePt t="64883" x="7062788" y="2366963"/>
          <p14:tracePt t="64926" x="7045325" y="2366963"/>
          <p14:tracePt t="64971" x="7018338" y="2366963"/>
          <p14:tracePt t="65015" x="6991350" y="2366963"/>
          <p14:tracePt t="65059" x="6983413" y="2366963"/>
          <p14:tracePt t="65103" x="6973888" y="2357438"/>
          <p14:tracePt t="65149" x="6938963" y="2347913"/>
          <p14:tracePt t="65202" x="6911975" y="2330450"/>
          <p14:tracePt t="65252" x="6875463" y="2322513"/>
          <p14:tracePt t="65297" x="6848475" y="2312988"/>
          <p14:tracePt t="65342" x="6813550" y="2286000"/>
          <p14:tracePt t="65386" x="6777038" y="2268538"/>
          <p14:tracePt t="65430" x="6697663" y="2251075"/>
          <p14:tracePt t="65475" x="6589713" y="2241550"/>
          <p14:tracePt t="65519" x="6554788" y="2224088"/>
          <p14:tracePt t="65567" x="6527800" y="2205038"/>
          <p14:tracePt t="65613" x="6500813" y="2197100"/>
          <p14:tracePt t="65661" x="6491288" y="2179638"/>
          <p14:tracePt t="65705" x="6456363" y="2152650"/>
          <p14:tracePt t="65748" x="6446838" y="2133600"/>
          <p14:tracePt t="65824" x="6438900" y="2125663"/>
          <p14:tracePt t="65884" x="6411913" y="2081213"/>
          <p14:tracePt t="65931" x="6384925" y="2044700"/>
          <p14:tracePt t="65974" x="6367463" y="2017713"/>
          <p14:tracePt t="66019" x="6357938" y="2009775"/>
          <p14:tracePt t="66069" x="6348413" y="1990725"/>
          <p14:tracePt t="66115" x="6330950" y="1973263"/>
          <p14:tracePt t="66160" x="6313488" y="1955800"/>
          <p14:tracePt t="66205" x="6303963" y="1938338"/>
          <p14:tracePt t="67170" x="6313488" y="1946275"/>
          <p14:tracePt t="67246" x="6384925" y="2081213"/>
          <p14:tracePt t="67247" x="6394450" y="2108200"/>
          <p14:tracePt t="67292" x="6491288" y="2322513"/>
          <p14:tracePt t="67339" x="6608763" y="2465388"/>
          <p14:tracePt t="67384" x="6616700" y="2490788"/>
          <p14:tracePt t="67433" x="6653213" y="2616200"/>
          <p14:tracePt t="67479" x="6715125" y="2714625"/>
          <p14:tracePt t="67523" x="6848475" y="2946400"/>
          <p14:tracePt t="67570" x="6919913" y="3009900"/>
          <p14:tracePt t="67615" x="6929438" y="3036888"/>
          <p14:tracePt t="67660" x="6938963" y="3054350"/>
          <p14:tracePt t="67705" x="6973888" y="3160713"/>
          <p14:tracePt t="67753" x="6973888" y="3205163"/>
          <p14:tracePt t="67799" x="6929438" y="3295650"/>
          <p14:tracePt t="67843" x="6902450" y="3303588"/>
          <p14:tracePt t="67888" x="6875463" y="3303588"/>
          <p14:tracePt t="67932" x="6848475" y="3295650"/>
          <p14:tracePt t="67975" x="6813550" y="3259138"/>
          <p14:tracePt t="68019" x="6769100" y="3224213"/>
          <p14:tracePt t="68064" x="6742113" y="3197225"/>
          <p14:tracePt t="68109" x="6724650" y="3170238"/>
          <p14:tracePt t="68153" x="6724650" y="3152775"/>
          <p14:tracePt t="68199" x="6724650" y="3143250"/>
          <p14:tracePt t="68243" x="6742113" y="3143250"/>
          <p14:tracePt t="68288" x="6777038" y="3160713"/>
          <p14:tracePt t="68334" x="6902450" y="3295650"/>
          <p14:tracePt t="68379" x="6938963" y="3357563"/>
          <p14:tracePt t="68424" x="6938963" y="3394075"/>
          <p14:tracePt t="68473" x="6884988" y="3402013"/>
          <p14:tracePt t="68518" x="6840538" y="3419475"/>
          <p14:tracePt t="68562" x="6823075" y="3429000"/>
          <p14:tracePt t="68650" x="6769100" y="3411538"/>
          <p14:tracePt t="68695" x="6751638" y="3394075"/>
          <p14:tracePt t="68739" x="6724650" y="3357563"/>
          <p14:tracePt t="68784" x="6715125" y="3330575"/>
          <p14:tracePt t="68830" x="6715125" y="3276600"/>
          <p14:tracePt t="68875" x="6732588" y="3232150"/>
          <p14:tracePt t="68919" x="6777038" y="3197225"/>
          <p14:tracePt t="68964" x="6804025" y="3160713"/>
          <p14:tracePt t="69009" x="6840538" y="3152775"/>
          <p14:tracePt t="69053" x="6867525" y="3160713"/>
          <p14:tracePt t="69101" x="6902450" y="3197225"/>
          <p14:tracePt t="69145" x="6919913" y="3232150"/>
          <p14:tracePt t="69190" x="6919913" y="3348038"/>
          <p14:tracePt t="69235" x="6884988" y="3438525"/>
          <p14:tracePt t="69284" x="6840538" y="3500438"/>
          <p14:tracePt t="69330" x="6769100" y="3527425"/>
          <p14:tracePt t="69375" x="6688138" y="3527425"/>
          <p14:tracePt t="69420" x="6653213" y="3500438"/>
          <p14:tracePt t="69465" x="6626225" y="3482975"/>
          <p14:tracePt t="69512" x="6589713" y="3446463"/>
          <p14:tracePt t="69556" x="6581775" y="3429000"/>
          <p14:tracePt t="69600" x="6589713" y="3330575"/>
          <p14:tracePt t="69644" x="6626225" y="3268663"/>
          <p14:tracePt t="69688" x="6643688" y="3241675"/>
          <p14:tracePt t="69733" x="6670675" y="3224213"/>
          <p14:tracePt t="69781" x="6697663" y="3187700"/>
          <p14:tracePt t="69827" x="6769100" y="3152775"/>
          <p14:tracePt t="69872" x="6813550" y="3133725"/>
          <p14:tracePt t="69916" x="6858000" y="3125788"/>
          <p14:tracePt t="69961" x="6929438" y="3224213"/>
          <p14:tracePt t="70006" x="7000875" y="3340100"/>
          <p14:tracePt t="70050" x="7010400" y="3446463"/>
          <p14:tracePt t="70095" x="6991350" y="3490913"/>
          <p14:tracePt t="70140" x="6929438" y="3527425"/>
          <p14:tracePt t="70184" x="6858000" y="3571875"/>
          <p14:tracePt t="70229" x="6831013" y="3581400"/>
          <p14:tracePt t="70273" x="6786563" y="3581400"/>
          <p14:tracePt t="70319" x="6715125" y="3554413"/>
          <p14:tracePt t="70367" x="6680200" y="3517900"/>
          <p14:tracePt t="70413" x="6653213" y="3482975"/>
          <p14:tracePt t="70457" x="6634163" y="3429000"/>
          <p14:tracePt t="70502" x="6670675" y="3330575"/>
          <p14:tracePt t="70716" x="6848475" y="3205163"/>
          <p14:tracePt t="70760" x="6894513" y="3205163"/>
          <p14:tracePt t="70807" x="6919913" y="3205163"/>
          <p14:tracePt t="70851" x="6946900" y="3214688"/>
          <p14:tracePt t="70899" x="6973888" y="3214688"/>
          <p14:tracePt t="70943" x="7000875" y="3232150"/>
          <p14:tracePt t="70990" x="7037388" y="3268663"/>
          <p14:tracePt t="71035" x="7062788" y="3303588"/>
          <p14:tracePt t="71080" x="7072313" y="3330575"/>
          <p14:tracePt t="71129" x="7072313" y="3348038"/>
          <p14:tracePt t="71173" x="7089775" y="3367088"/>
          <p14:tracePt t="71217" x="7099300" y="3394075"/>
          <p14:tracePt t="71261" x="7099300" y="3536950"/>
          <p14:tracePt t="71306" x="7054850" y="3679825"/>
          <p14:tracePt t="71350" x="7037388" y="3714750"/>
          <p14:tracePt t="71395" x="6965950" y="3786188"/>
          <p14:tracePt t="71440" x="6875463" y="3830638"/>
          <p14:tracePt t="71485" x="6786563" y="3929063"/>
          <p14:tracePt t="71529" x="6732588" y="3983038"/>
          <p14:tracePt t="71574" x="6705600" y="4000500"/>
          <p14:tracePt t="71618" x="6661150" y="4000500"/>
          <p14:tracePt t="71663" x="6626225" y="3965575"/>
          <p14:tracePt t="71707" x="6581775" y="3902075"/>
          <p14:tracePt t="71752" x="6554788" y="3848100"/>
          <p14:tracePt t="71799" x="6554788" y="3795713"/>
          <p14:tracePt t="71845" x="6581775" y="3751263"/>
          <p14:tracePt t="71897" x="6616700" y="3724275"/>
          <p14:tracePt t="71944" x="6653213" y="3687763"/>
          <p14:tracePt t="71989" x="6688138" y="3652838"/>
          <p14:tracePt t="72033" x="6742113" y="3643313"/>
          <p14:tracePt t="72076" x="6823075" y="3660775"/>
          <p14:tracePt t="72121" x="6902450" y="3697288"/>
          <p14:tracePt t="72166" x="6956425" y="3751263"/>
          <p14:tracePt t="72210" x="6983413" y="3822700"/>
          <p14:tracePt t="72254" x="7018338" y="3902075"/>
          <p14:tracePt t="72300" x="7010400" y="3965575"/>
          <p14:tracePt t="72345" x="6983413" y="3990975"/>
          <p14:tracePt t="72390" x="6902450" y="4037013"/>
          <p14:tracePt t="72436" x="6823075" y="4062413"/>
          <p14:tracePt t="72481" x="6751638" y="4062413"/>
          <p14:tracePt t="72526" x="6732588" y="4062413"/>
          <p14:tracePt t="72570" x="6697663" y="4044950"/>
          <p14:tracePt t="72614" x="6670675" y="4010025"/>
          <p14:tracePt t="72663" x="6643688" y="3946525"/>
          <p14:tracePt t="72707" x="6643688" y="3884613"/>
          <p14:tracePt t="72752" x="6661150" y="3848100"/>
          <p14:tracePt t="72800" x="6715125" y="3751263"/>
          <p14:tracePt t="72845" x="6751638" y="3697288"/>
          <p14:tracePt t="72891" x="6823075" y="3652838"/>
          <p14:tracePt t="72936" x="6858000" y="3633788"/>
          <p14:tracePt t="72982" x="6911975" y="3643313"/>
          <p14:tracePt t="73026" x="7010400" y="3687763"/>
          <p14:tracePt t="73070" x="7045325" y="3732213"/>
          <p14:tracePt t="73114" x="7089775" y="3822700"/>
          <p14:tracePt t="73159" x="7089775" y="3902075"/>
          <p14:tracePt t="73202" x="7072313" y="4010025"/>
          <p14:tracePt t="73250" x="7037388" y="4071938"/>
          <p14:tracePt t="73297" x="6965950" y="4108450"/>
          <p14:tracePt t="73343" x="6858000" y="4133850"/>
          <p14:tracePt t="73387" x="6823075" y="4133850"/>
          <p14:tracePt t="73432" x="6769100" y="4098925"/>
          <p14:tracePt t="73479" x="6661150" y="4017963"/>
          <p14:tracePt t="73523" x="6634163" y="3973513"/>
          <p14:tracePt t="73568" x="6643688" y="3884613"/>
          <p14:tracePt t="73614" x="6680200" y="3776663"/>
          <p14:tracePt t="73659" x="6715125" y="3724275"/>
          <p14:tracePt t="73704" x="6715125" y="3679825"/>
          <p14:tracePt t="73750" x="6742113" y="3633788"/>
          <p14:tracePt t="73797" x="6777038" y="3598863"/>
          <p14:tracePt t="73841" x="6848475" y="3562350"/>
          <p14:tracePt t="73886" x="6902450" y="3554413"/>
          <p14:tracePt t="73931" x="7027863" y="3589338"/>
          <p14:tracePt t="73975" x="7081838" y="3633788"/>
          <p14:tracePt t="74019" x="7099300" y="3679825"/>
          <p14:tracePt t="74064" x="7116763" y="3759200"/>
          <p14:tracePt t="74109" x="7116763" y="3813175"/>
          <p14:tracePt t="74154" x="7099300" y="3857625"/>
          <p14:tracePt t="74199" x="7072313" y="3902075"/>
          <p14:tracePt t="74245" x="7045325" y="3929063"/>
          <p14:tracePt t="74289" x="6956425" y="3946525"/>
          <p14:tracePt t="74335" x="6929438" y="3956050"/>
          <p14:tracePt t="74383" x="6894513" y="3956050"/>
          <p14:tracePt t="74428" x="6867525" y="3956050"/>
          <p14:tracePt t="74472" x="6840538" y="3929063"/>
          <p14:tracePt t="74516" x="6823075" y="3911600"/>
          <p14:tracePt t="74560" x="6804025" y="3902075"/>
          <p14:tracePt t="74604" x="6786563" y="3884613"/>
          <p14:tracePt t="74647" x="6751638" y="3857625"/>
          <p14:tracePt t="74692" x="6724650" y="3830638"/>
          <p14:tracePt t="74740" x="6697663" y="3795713"/>
          <p14:tracePt t="74785" x="6670675" y="3776663"/>
          <p14:tracePt t="74833" x="6653213" y="3741738"/>
          <p14:tracePt t="74878" x="6643688" y="3714750"/>
          <p14:tracePt t="74922" x="6626225" y="3670300"/>
          <p14:tracePt t="74971" x="6626225" y="3643313"/>
          <p14:tracePt t="75017" x="6626225" y="3633788"/>
          <p14:tracePt t="75063" x="6626225" y="3608388"/>
          <p14:tracePt t="75150" x="6626225" y="3589338"/>
          <p14:tracePt t="75196" x="6653213" y="3562350"/>
          <p14:tracePt t="75240" x="6670675" y="3536950"/>
          <p14:tracePt t="75285" x="6705600" y="3509963"/>
          <p14:tracePt t="75331" x="6724650" y="3473450"/>
          <p14:tracePt t="75376" x="6742113" y="3473450"/>
          <p14:tracePt t="75422" x="6751638" y="3465513"/>
          <p14:tracePt t="75466" x="6769100" y="3446463"/>
          <p14:tracePt t="75511" x="6786563" y="3438525"/>
          <p14:tracePt t="75555" x="6804025" y="3438525"/>
          <p14:tracePt t="75600" x="6823075" y="3429000"/>
          <p14:tracePt t="75644" x="6831013" y="3429000"/>
          <p14:tracePt t="75690" x="6848475" y="3419475"/>
          <p14:tracePt t="75734" x="6867525" y="3411538"/>
          <p14:tracePt t="75779" x="6884988" y="3402013"/>
          <p14:tracePt t="75830" x="6902450" y="3402013"/>
          <p14:tracePt t="75873" x="6938963" y="3419475"/>
          <p14:tracePt t="75921" x="6965950" y="3438525"/>
          <p14:tracePt t="75967" x="6973888" y="3455988"/>
          <p14:tracePt t="76011" x="6983413" y="3455988"/>
          <p14:tracePt t="76055" x="6991350" y="3465513"/>
          <p14:tracePt t="76103" x="6991350" y="3482975"/>
          <p14:tracePt t="76284" x="6991350" y="3490913"/>
          <p14:tracePt t="76357" x="7000875" y="3490913"/>
          <p14:tracePt t="76763" x="7000875" y="3500438"/>
          <p14:tracePt t="77719" x="6991350" y="3500438"/>
          <p14:tracePt t="77874" x="6983413" y="3500438"/>
          <p14:tracePt t="79575" x="6973888" y="3500438"/>
          <p14:tracePt t="79648" x="6973888" y="3536950"/>
          <p14:tracePt t="79693" x="6973888" y="3562350"/>
          <p14:tracePt t="79736" x="6973888" y="3589338"/>
          <p14:tracePt t="79781" x="6973888" y="3608388"/>
          <p14:tracePt t="79827" x="6983413" y="3643313"/>
          <p14:tracePt t="79871" x="7000875" y="3705225"/>
          <p14:tracePt t="79915" x="7010400" y="3776663"/>
          <p14:tracePt t="79960" x="7010400" y="3857625"/>
          <p14:tracePt t="80007" x="7018338" y="3990975"/>
          <p14:tracePt t="80052" x="7037388" y="4125913"/>
          <p14:tracePt t="80097" x="7018338" y="4276725"/>
          <p14:tracePt t="80142" x="7000875" y="4330700"/>
          <p14:tracePt t="80186" x="6973888" y="4375150"/>
          <p14:tracePt t="80232" x="6938963" y="4456113"/>
          <p14:tracePt t="80276" x="6929438" y="4465638"/>
          <p14:tracePt t="80323" x="6929438" y="4473575"/>
          <p14:tracePt t="80421" x="6919913" y="4473575"/>
          <p14:tracePt t="80516" x="6894513" y="4446588"/>
          <p14:tracePt t="80561" x="6894513" y="4438650"/>
          <p14:tracePt t="80651" x="6884988" y="4419600"/>
          <p14:tracePt t="80835" x="6875463" y="4419600"/>
          <p14:tracePt t="80908" x="6858000" y="4465638"/>
          <p14:tracePt t="80952" x="6848475" y="4465638"/>
          <p14:tracePt t="80999" x="6840538" y="4473575"/>
          <p14:tracePt t="81043" x="6831013" y="4473575"/>
          <p14:tracePt t="81089" x="6823075" y="4473575"/>
          <p14:tracePt t="81133" x="6804025" y="4473575"/>
          <p14:tracePt t="81177" x="6786563" y="4473575"/>
          <p14:tracePt t="81221" x="6751638" y="4446588"/>
          <p14:tracePt t="81266" x="6732588" y="4411663"/>
          <p14:tracePt t="81311" x="6715125" y="4394200"/>
          <p14:tracePt t="81359" x="6715125" y="4367213"/>
          <p14:tracePt t="81405" x="6715125" y="4340225"/>
          <p14:tracePt t="81451" x="6715125" y="4330700"/>
          <p14:tracePt t="81496" x="6796088" y="4340225"/>
          <p14:tracePt t="81541" x="7027863" y="4330700"/>
          <p14:tracePt t="81585" x="7153275" y="4295775"/>
          <p14:tracePt t="81630" x="7259638" y="4276725"/>
          <p14:tracePt t="81676" x="7286625" y="4259263"/>
          <p14:tracePt t="81724" x="7402513" y="4224338"/>
          <p14:tracePt t="81768" x="7473950" y="4205288"/>
          <p14:tracePt t="81816" x="7589838" y="4179888"/>
          <p14:tracePt t="81862" x="7661275" y="4152900"/>
          <p14:tracePt t="81906" x="7680325" y="4143375"/>
          <p14:tracePt t="81951" x="7697788" y="4116388"/>
          <p14:tracePt t="81995" x="7697788" y="4098925"/>
          <p14:tracePt t="82040" x="7697788" y="4089400"/>
          <p14:tracePt t="82833" x="7697788" y="4098925"/>
          <p14:tracePt t="82904" x="7715250" y="4116388"/>
          <p14:tracePt t="83451" x="7715250" y="4125913"/>
          <p14:tracePt t="83542" x="7983538" y="4483100"/>
          <p14:tracePt t="83586" x="8108950" y="4732338"/>
          <p14:tracePt t="83633" x="8018463" y="4983163"/>
          <p14:tracePt t="83677" x="7983538" y="5116513"/>
          <p14:tracePt t="83721" x="7966075" y="5153025"/>
          <p14:tracePt t="83765" x="7956550" y="5170488"/>
          <p14:tracePt t="83819" x="7939088" y="5160963"/>
          <p14:tracePt t="83880" x="7875588" y="5116513"/>
          <p14:tracePt t="83924" x="7858125" y="5126038"/>
          <p14:tracePt t="83967" x="7840663" y="5126038"/>
          <p14:tracePt t="84131" x="7840663" y="5133975"/>
          <p14:tracePt t="84236" x="7831138" y="5160963"/>
          <p14:tracePt t="84326" x="7831138" y="5197475"/>
          <p14:tracePt t="84370" x="7858125" y="5224463"/>
          <p14:tracePt t="84458" x="7885113" y="5224463"/>
          <p14:tracePt t="84502" x="7974013" y="5180013"/>
          <p14:tracePt t="84548" x="7974013" y="5089525"/>
          <p14:tracePt t="84592" x="7929563" y="4911725"/>
          <p14:tracePt t="84636" x="7875588" y="4840288"/>
          <p14:tracePt t="84682" x="7831138" y="4803775"/>
          <p14:tracePt t="84726" x="7786688" y="4768850"/>
          <p14:tracePt t="84770" x="7751763" y="4768850"/>
          <p14:tracePt t="84817" x="7705725" y="4776788"/>
          <p14:tracePt t="84864" x="7589838" y="4875213"/>
          <p14:tracePt t="84908" x="7473950" y="5089525"/>
          <p14:tracePt t="84952" x="7473950" y="5224463"/>
          <p14:tracePt t="84999" x="7688263" y="5367338"/>
          <p14:tracePt t="85044" x="7956550" y="5402263"/>
          <p14:tracePt t="85090" x="8018463" y="5348288"/>
          <p14:tracePt t="85133" x="8054975" y="5251450"/>
          <p14:tracePt t="85179" x="8089900" y="5133975"/>
          <p14:tracePt t="85222" x="8116888" y="5062538"/>
          <p14:tracePt t="85268" x="8116888" y="5018088"/>
          <p14:tracePt t="85313" x="8062913" y="4929188"/>
          <p14:tracePt t="85357" x="8018463" y="4902200"/>
          <p14:tracePt t="85401" x="7875588" y="4884738"/>
          <p14:tracePt t="85449" x="7732713" y="4956175"/>
          <p14:tracePt t="85494" x="7643813" y="5081588"/>
          <p14:tracePt t="85538" x="7634288" y="5232400"/>
          <p14:tracePt t="85583" x="7732713" y="5375275"/>
          <p14:tracePt t="85628" x="7848600" y="5419725"/>
          <p14:tracePt t="85672" x="7956550" y="5411788"/>
          <p14:tracePt t="85717" x="8054975" y="5348288"/>
          <p14:tracePt t="85767" x="8081963" y="5313363"/>
          <p14:tracePt t="85769" x="8089900" y="5303838"/>
          <p14:tracePt t="85814" x="8108950" y="5205413"/>
          <p14:tracePt t="85860" x="8108950" y="5170488"/>
          <p14:tracePt t="85903" x="8089900" y="5153025"/>
          <p14:tracePt t="85947" x="8072438" y="5116513"/>
          <p14:tracePt t="85993" x="8045450" y="5081588"/>
          <p14:tracePt t="86036" x="8001000" y="5045075"/>
          <p14:tracePt t="86083" x="7929563" y="5000625"/>
          <p14:tracePt t="86126" x="7885113" y="4983163"/>
          <p14:tracePt t="86214" x="7858125" y="4991100"/>
          <p14:tracePt t="86258" x="7858125" y="5010150"/>
          <p14:tracePt t="86356" x="7858125" y="5018088"/>
          <p14:tracePt t="86438" x="7858125" y="5037138"/>
          <p14:tracePt t="86530" x="7848600" y="5045075"/>
          <p14:tracePt t="86621" x="7848600" y="5054600"/>
          <p14:tracePt t="86723" x="7840663" y="5062538"/>
          <p14:tracePt t="86807" x="7840663" y="5072063"/>
          <p14:tracePt t="88588" x="7831138" y="5072063"/>
          <p14:tracePt t="90031" x="7831138" y="5081588"/>
          <p14:tracePt t="90218" x="7840663" y="5081588"/>
          <p14:tracePt t="90294" x="8062913" y="5072063"/>
          <p14:tracePt t="90295" x="8116888" y="5062538"/>
          <p14:tracePt t="90342" x="8394700" y="4919663"/>
          <p14:tracePt t="90385" x="8466138" y="4867275"/>
          <p14:tracePt t="90434" x="8474075" y="4867275"/>
          <p14:tracePt t="90479" x="8858250" y="4776788"/>
          <p14:tracePt t="90528" x="9385300" y="4562475"/>
          <p14:tracePt t="90573" x="9875838" y="4367213"/>
          <p14:tracePt t="90617" x="10072688" y="4224338"/>
          <p14:tracePt t="90662" x="10198100" y="4108450"/>
          <p14:tracePt t="90707" x="10252075" y="3965575"/>
          <p14:tracePt t="90751" x="10331450" y="3840163"/>
          <p14:tracePt t="90799" x="10429875" y="3705225"/>
          <p14:tracePt t="90844" x="10501313" y="3589338"/>
          <p14:tracePt t="90889" x="10590213" y="3465513"/>
          <p14:tracePt t="90933" x="10518775" y="3357563"/>
          <p14:tracePt t="90979" x="10323513" y="3108325"/>
          <p14:tracePt t="91022" x="10269538" y="2965450"/>
          <p14:tracePt t="91068" x="10252075" y="2857500"/>
          <p14:tracePt t="91113" x="10225088" y="2803525"/>
          <p14:tracePt t="91158" x="10188575" y="2652713"/>
          <p14:tracePt t="91202" x="10144125" y="2303463"/>
          <p14:tracePt t="91247" x="10134600" y="2170113"/>
          <p14:tracePt t="91292" x="10134600" y="2152650"/>
          <p14:tracePt t="91337" x="10134600" y="2143125"/>
          <p14:tracePt t="91381" x="10171113" y="2098675"/>
          <p14:tracePt t="91425" x="10206038" y="2017713"/>
          <p14:tracePt t="91470" x="10225088" y="1973263"/>
          <p14:tracePt t="91560" x="10225088" y="1990725"/>
          <p14:tracePt t="91605" x="10206038" y="2017713"/>
          <p14:tracePt t="91651" x="10171113" y="2044700"/>
          <p14:tracePt t="91696" x="10099675" y="2133600"/>
          <p14:tracePt t="91747" x="10072688" y="2152650"/>
          <p14:tracePt t="91794" x="10063163" y="2152650"/>
          <p14:tracePt t="91841" x="10045700" y="2152650"/>
          <p14:tracePt t="91885" x="10037763" y="2152650"/>
          <p14:tracePt t="92089" x="10037763" y="2160588"/>
          <p14:tracePt t="92160" x="10037763" y="2170113"/>
          <p14:tracePt t="92223" x="10028238" y="2170113"/>
          <p14:tracePt t="92300" x="10028238" y="2179638"/>
          <p14:tracePt t="92376" x="9974263" y="2276475"/>
          <p14:tracePt t="92422" x="9947275" y="2312988"/>
          <p14:tracePt t="92779" x="9947275" y="2303463"/>
          <p14:tracePt t="92864" x="9947275" y="2205038"/>
          <p14:tracePt t="92954" x="9956800" y="2205038"/>
          <p14:tracePt t="92999" x="9966325" y="2232025"/>
          <p14:tracePt t="93225" x="9966325" y="2224088"/>
          <p14:tracePt t="93300" x="9974263" y="2241550"/>
          <p14:tracePt t="93348" x="9983788" y="2268538"/>
          <p14:tracePt t="93391" x="9983788" y="2276475"/>
          <p14:tracePt t="93481" x="10001250" y="2295525"/>
          <p14:tracePt t="93528" x="10018713" y="2339975"/>
          <p14:tracePt t="93575" x="10028238" y="2339975"/>
          <p14:tracePt t="93620" x="10045700" y="2384425"/>
          <p14:tracePt t="93709" x="10045700" y="2339975"/>
          <p14:tracePt t="93753" x="10037763" y="2312988"/>
          <p14:tracePt t="93805" x="10037763" y="2303463"/>
          <p14:tracePt t="93857" x="10045700" y="2303463"/>
          <p14:tracePt t="94517" x="10055225" y="2303463"/>
          <p14:tracePt t="94589" x="10099675" y="2357438"/>
          <p14:tracePt t="94634" x="10099675" y="2366963"/>
          <p14:tracePt t="94783" x="10117138" y="2357438"/>
          <p14:tracePt t="94874" x="10180638" y="2322513"/>
          <p14:tracePt t="94918" x="10206038" y="2303463"/>
          <p14:tracePt t="94968" x="10252075" y="2286000"/>
          <p14:tracePt t="95013" x="10260013" y="2286000"/>
          <p14:tracePt t="95062" x="10296525" y="2268538"/>
          <p14:tracePt t="95105" x="10313988" y="2251075"/>
          <p14:tracePt t="95148" x="10340975" y="2224088"/>
          <p14:tracePt t="95193" x="10367963" y="2197100"/>
          <p14:tracePt t="95238" x="10402888" y="2170113"/>
          <p14:tracePt t="95285" x="10412413" y="2160588"/>
          <p14:tracePt t="95330" x="10466388" y="2133600"/>
          <p14:tracePt t="95377" x="10491788" y="2116138"/>
          <p14:tracePt t="95422" x="10501313" y="2098675"/>
          <p14:tracePt t="95470" x="10518775" y="2071688"/>
          <p14:tracePt t="95514" x="10545763" y="2044700"/>
          <p14:tracePt t="95558" x="10555288" y="2027238"/>
          <p14:tracePt t="95602" x="10582275" y="2000250"/>
          <p14:tracePt t="95648" x="10599738" y="1973263"/>
          <p14:tracePt t="95696" x="10609263" y="1955800"/>
          <p14:tracePt t="95741" x="10609263" y="1928813"/>
          <p14:tracePt t="95785" x="10590213" y="1847850"/>
          <p14:tracePt t="95834" x="10555288" y="1812925"/>
          <p14:tracePt t="95880" x="10510838" y="1785938"/>
          <p14:tracePt t="95925" x="10447338" y="1751013"/>
          <p14:tracePt t="95969" x="10367963" y="1714500"/>
          <p14:tracePt t="96015" x="10340975" y="1714500"/>
          <p14:tracePt t="96060" x="10313988" y="1731963"/>
          <p14:tracePt t="96104" x="10287000" y="1758950"/>
          <p14:tracePt t="96147" x="10260013" y="1795463"/>
          <p14:tracePt t="96192" x="10242550" y="1830388"/>
          <p14:tracePt t="96236" x="10233025" y="1928813"/>
          <p14:tracePt t="96281" x="10242550" y="2044700"/>
          <p14:tracePt t="96326" x="10340975" y="2205038"/>
          <p14:tracePt t="96370" x="10412413" y="2322513"/>
          <p14:tracePt t="96415" x="10447338" y="2393950"/>
          <p14:tracePt t="96460" x="10483850" y="2428875"/>
          <p14:tracePt t="96505" x="10510838" y="2455863"/>
          <p14:tracePt t="96549" x="10537825" y="2482850"/>
          <p14:tracePt t="96593" x="10563225" y="2500313"/>
          <p14:tracePt t="96637" x="10599738" y="2509838"/>
          <p14:tracePt t="96682" x="10661650" y="2465388"/>
          <p14:tracePt t="96726" x="10706100" y="2366963"/>
          <p14:tracePt t="96770" x="10706100" y="2312988"/>
          <p14:tracePt t="96816" x="10715625" y="2259013"/>
          <p14:tracePt t="96861" x="10715625" y="2224088"/>
          <p14:tracePt t="96906" x="10688638" y="2187575"/>
          <p14:tracePt t="96951" x="10653713" y="2160588"/>
          <p14:tracePt t="96998" x="10644188" y="2143125"/>
          <p14:tracePt t="97043" x="10617200" y="2116138"/>
          <p14:tracePt t="97089" x="10572750" y="2027238"/>
          <p14:tracePt t="97133" x="10518775" y="1919288"/>
          <p14:tracePt t="97181" x="10491788" y="1874838"/>
          <p14:tracePt t="97225" x="10491788" y="1866900"/>
          <p14:tracePt t="97398" x="10483850" y="1866900"/>
          <p14:tracePt t="97625" x="10483850" y="1874838"/>
          <p14:tracePt t="97924" x="10483850" y="1884363"/>
          <p14:tracePt t="98006" x="10483850" y="1901825"/>
          <p14:tracePt t="98150" x="10483850" y="1911350"/>
          <p14:tracePt t="98378" x="10483850" y="1919288"/>
          <p14:tracePt t="98466" x="10501313" y="1982788"/>
          <p14:tracePt t="98512" x="10501313" y="2000250"/>
          <p14:tracePt t="98603" x="10501313" y="2009775"/>
          <p14:tracePt t="98648" x="10501313" y="2017713"/>
          <p14:tracePt t="98691" x="10491788" y="2017713"/>
          <p14:tracePt t="98792" x="10483850" y="2017713"/>
          <p14:tracePt t="98869" x="10331450" y="2009775"/>
          <p14:tracePt t="98919" x="10287000" y="2009775"/>
          <p14:tracePt t="98963" x="10252075" y="2027238"/>
          <p14:tracePt t="99009" x="10215563" y="2036763"/>
          <p14:tracePt t="99055" x="10099675" y="2044700"/>
          <p14:tracePt t="99100" x="9947275" y="2017713"/>
          <p14:tracePt t="99145" x="9875838" y="1982788"/>
          <p14:tracePt t="99234" x="9867900" y="1982788"/>
          <p14:tracePt t="99279" x="9858375" y="1982788"/>
          <p14:tracePt t="99329" x="9848850" y="1982788"/>
          <p14:tracePt t="99442" x="9840913" y="1973263"/>
          <p14:tracePt t="99513" x="9840913" y="1955800"/>
          <p14:tracePt t="99557" x="9831388" y="1955800"/>
          <p14:tracePt t="100328" x="9831388" y="1965325"/>
          <p14:tracePt t="100444" x="9840913" y="1973263"/>
          <p14:tracePt t="100553" x="9848850" y="1973263"/>
          <p14:tracePt t="100619" x="9858375" y="1982788"/>
          <p14:tracePt t="100666" x="9867900" y="1982788"/>
          <p14:tracePt t="100734" x="9875838" y="1982788"/>
          <p14:tracePt t="100790" x="9885363" y="1982788"/>
          <p14:tracePt t="100838" x="9902825" y="1973263"/>
          <p14:tracePt t="100882" x="9947275" y="1973263"/>
          <p14:tracePt t="100926" x="10037763" y="1990725"/>
          <p14:tracePt t="100971" x="10082213" y="1990725"/>
          <p14:tracePt t="101060" x="10090150" y="1990725"/>
          <p14:tracePt t="101103" x="10099675" y="1990725"/>
          <p14:tracePt t="101157" x="10109200" y="1990725"/>
          <p14:tracePt t="101202" x="10117138" y="1982788"/>
          <p14:tracePt t="101338" x="10126663" y="1973263"/>
          <p14:tracePt t="101427" x="10144125" y="1973263"/>
          <p14:tracePt t="103044" x="10144125" y="1982788"/>
          <p14:tracePt t="104603" x="10144125" y="1990725"/>
          <p14:tracePt t="104686" x="10385425" y="2205038"/>
          <p14:tracePt t="104735" x="10474325" y="2303463"/>
          <p14:tracePt t="104780" x="10491788" y="2347913"/>
          <p14:tracePt t="104830" x="10501313" y="2366963"/>
          <p14:tracePt t="104876" x="10528300" y="2446338"/>
          <p14:tracePt t="104919" x="10537825" y="2500313"/>
          <p14:tracePt t="105009" x="10545763" y="2500313"/>
          <p14:tracePt t="105053" x="10545763" y="2473325"/>
          <p14:tracePt t="105101" x="10545763" y="2446338"/>
          <p14:tracePt t="105149" x="10545763" y="2411413"/>
          <p14:tracePt t="105199" x="10545763" y="2393950"/>
          <p14:tracePt t="105244" x="10555288" y="2366963"/>
          <p14:tracePt t="105288" x="10563225" y="2339975"/>
          <p14:tracePt t="105333" x="10563225" y="2312988"/>
          <p14:tracePt t="105382" x="10563225" y="2303463"/>
          <p14:tracePt t="105494" x="10563225" y="2295525"/>
          <p14:tracePt t="105555" x="10528300" y="2232025"/>
          <p14:tracePt t="105603" x="10412413" y="2152650"/>
          <p14:tracePt t="105651" x="10304463" y="2116138"/>
          <p14:tracePt t="105698" x="10252075" y="2116138"/>
          <p14:tracePt t="105745" x="10171113" y="2152650"/>
          <p14:tracePt t="105790" x="10144125" y="2179638"/>
          <p14:tracePt t="105837" x="10144125" y="2295525"/>
          <p14:tracePt t="105883" x="10233025" y="2393950"/>
          <p14:tracePt t="105930" x="10367963" y="2419350"/>
          <p14:tracePt t="105976" x="10429875" y="2393950"/>
          <p14:tracePt t="106022" x="10466388" y="2347913"/>
          <p14:tracePt t="106067" x="10491788" y="2295525"/>
          <p14:tracePt t="106113" x="10510838" y="2241550"/>
          <p14:tracePt t="106159" x="10510838" y="2214563"/>
          <p14:tracePt t="106205" x="10456863" y="2143125"/>
          <p14:tracePt t="106249" x="10420350" y="2116138"/>
          <p14:tracePt t="106297" x="10375900" y="2108200"/>
          <p14:tracePt t="106341" x="10313988" y="2116138"/>
          <p14:tracePt t="106386" x="10287000" y="2143125"/>
          <p14:tracePt t="106430" x="10269538" y="2241550"/>
          <p14:tracePt t="106475" x="10313988" y="2303463"/>
          <p14:tracePt t="106521" x="10439400" y="2339975"/>
          <p14:tracePt t="106566" x="10501313" y="2366963"/>
          <p14:tracePt t="106610" x="10528300" y="2366963"/>
          <p14:tracePt t="106658" x="10599738" y="2339975"/>
          <p14:tracePt t="106703" x="10634663" y="2276475"/>
          <p14:tracePt t="106748" x="10653713" y="2187575"/>
          <p14:tracePt t="106792" x="10634663" y="2133600"/>
          <p14:tracePt t="106793" x="10626725" y="2125663"/>
          <p14:tracePt t="106839" x="10609263" y="2098675"/>
          <p14:tracePt t="106883" x="10572750" y="2062163"/>
          <p14:tracePt t="106929" x="10545763" y="2036763"/>
          <p14:tracePt t="106973" x="10501313" y="2036763"/>
          <p14:tracePt t="107019" x="10456863" y="2054225"/>
          <p14:tracePt t="107064" x="10429875" y="2125663"/>
          <p14:tracePt t="107107" x="10439400" y="2197100"/>
          <p14:tracePt t="107154" x="10555288" y="2276475"/>
          <p14:tracePt t="107198" x="10609263" y="2286000"/>
          <p14:tracePt t="107243" x="10644188" y="2276475"/>
          <p14:tracePt t="107288" x="10661650" y="2251075"/>
          <p14:tracePt t="107334" x="10680700" y="2205038"/>
          <p14:tracePt t="107378" x="10680700" y="2152650"/>
          <p14:tracePt t="107424" x="10653713" y="2125663"/>
          <p14:tracePt t="107469" x="10609263" y="2089150"/>
          <p14:tracePt t="107515" x="10545763" y="2089150"/>
          <p14:tracePt t="107559" x="10474325" y="2133600"/>
          <p14:tracePt t="107604" x="10474325" y="2259013"/>
          <p14:tracePt t="107648" x="10626725" y="2347913"/>
          <p14:tracePt t="107693" x="10680700" y="2330450"/>
          <p14:tracePt t="107739" x="10653713" y="2259013"/>
          <p14:tracePt t="107784" x="10634663" y="2241550"/>
          <p14:tracePt t="108166" x="10634663" y="2251075"/>
          <p14:tracePt t="108238" x="10617200" y="2259013"/>
          <p14:tracePt t="108285" x="10617200" y="2268538"/>
          <p14:tracePt t="108463" x="10609263" y="2268538"/>
          <p14:tracePt t="108538" x="10474325" y="2312988"/>
          <p14:tracePt t="108585" x="10412413" y="2322513"/>
          <p14:tracePt t="108630" x="10313988" y="2357438"/>
          <p14:tracePt t="108674" x="10296525" y="2366963"/>
          <p14:tracePt t="108718" x="10215563" y="2366963"/>
          <p14:tracePt t="108764" x="10126663" y="2357438"/>
          <p14:tracePt t="108810" x="9875838" y="2330450"/>
          <p14:tracePt t="108856" x="9777413" y="2330450"/>
          <p14:tracePt t="109318" x="9786938" y="2339975"/>
          <p14:tracePt t="109396" x="9983788" y="2500313"/>
          <p14:tracePt t="109440" x="10018713" y="2527300"/>
          <p14:tracePt t="109485" x="10037763" y="2562225"/>
          <p14:tracePt t="109530" x="10037763" y="2589213"/>
          <p14:tracePt t="109574" x="10037763" y="2608263"/>
          <p14:tracePt t="109619" x="10037763" y="2633663"/>
          <p14:tracePt t="109714" x="10010775" y="2625725"/>
          <p14:tracePt t="109759" x="9991725" y="2589213"/>
          <p14:tracePt t="109805" x="9983788" y="2571750"/>
          <p14:tracePt t="109855" x="9983788" y="2544763"/>
          <p14:tracePt t="109900" x="9983788" y="2536825"/>
          <p14:tracePt t="110389" x="9991725" y="2536825"/>
          <p14:tracePt t="110503" x="10206038" y="2482850"/>
          <p14:tracePt t="110548" x="10233025" y="2473325"/>
          <p14:tracePt t="110657" x="10242550" y="2473325"/>
          <p14:tracePt t="110711" x="10277475" y="2482850"/>
          <p14:tracePt t="111134" x="10277475" y="2490788"/>
          <p14:tracePt t="111209" x="10277475" y="2527300"/>
          <p14:tracePt t="111253" x="10304463" y="2598738"/>
          <p14:tracePt t="111300" x="10331450" y="2643188"/>
          <p14:tracePt t="111351" x="10348913" y="2660650"/>
          <p14:tracePt t="111398" x="10367963" y="2660650"/>
          <p14:tracePt t="111486" x="10375900" y="2660650"/>
          <p14:tracePt t="111533" x="10375900" y="2670175"/>
          <p14:tracePt t="111603" x="10385425" y="2670175"/>
          <p14:tracePt t="111667" x="10385425" y="2660650"/>
          <p14:tracePt t="111711" x="10385425" y="2633663"/>
          <p14:tracePt t="111756" x="10348913" y="2616200"/>
          <p14:tracePt t="111801" x="10296525" y="2589213"/>
          <p14:tracePt t="111849" x="10277475" y="2581275"/>
          <p14:tracePt t="111894" x="10269538" y="2571750"/>
          <p14:tracePt t="113046" x="10260013" y="2571750"/>
          <p14:tracePt t="113123" x="10252075" y="2571750"/>
          <p14:tracePt t="113174" x="10242550" y="2571750"/>
          <p14:tracePt t="113233" x="10233025" y="2571750"/>
          <p14:tracePt t="113320" x="10225088" y="2571750"/>
          <p14:tracePt t="113508" x="10215563" y="2571750"/>
          <p14:tracePt t="113596" x="10161588" y="2589213"/>
          <p14:tracePt t="113640" x="10153650" y="2598738"/>
          <p14:tracePt t="113684" x="10144125" y="2598738"/>
          <p14:tracePt t="113729" x="10126663" y="2608263"/>
          <p14:tracePt t="113978" x="10117138" y="2608263"/>
          <p14:tracePt t="114706" x="10126663" y="2608263"/>
          <p14:tracePt t="114775" x="10161588" y="2616200"/>
          <p14:tracePt t="114821" x="10180638" y="2616200"/>
          <p14:tracePt t="114866" x="10206038" y="2625725"/>
          <p14:tracePt t="114911" x="10269538" y="2625725"/>
          <p14:tracePt t="114955" x="10313988" y="2608263"/>
          <p14:tracePt t="115001" x="10358438" y="2589213"/>
          <p14:tracePt t="115047" x="10394950" y="2562225"/>
          <p14:tracePt t="115134" x="10358438" y="2536825"/>
          <p14:tracePt t="115179" x="10198100" y="2554288"/>
          <p14:tracePt t="115224" x="10161588" y="2581275"/>
          <p14:tracePt t="115268" x="10161588" y="2589213"/>
          <p14:tracePt t="115270" x="10180638" y="2589213"/>
          <p14:tracePt t="115315" x="10313988" y="2571750"/>
          <p14:tracePt t="115359" x="10385425" y="2544763"/>
          <p14:tracePt t="115403" x="10394950" y="2536825"/>
          <p14:tracePt t="115447" x="10394950" y="2527300"/>
          <p14:tracePt t="115494" x="10385425" y="2527300"/>
          <p14:tracePt t="115538" x="10358438" y="2509838"/>
          <p14:tracePt t="115585" x="10340975" y="2509838"/>
          <p14:tracePt t="115633" x="10323513" y="2527300"/>
          <p14:tracePt t="115678" x="10331450" y="2571750"/>
          <p14:tracePt t="115722" x="10420350" y="2589213"/>
          <p14:tracePt t="115770" x="10510838" y="2544763"/>
          <p14:tracePt t="115815" x="10518775" y="2509838"/>
          <p14:tracePt t="115859" x="10501313" y="2455863"/>
          <p14:tracePt t="116071" x="10153650" y="2374900"/>
          <p14:tracePt t="116116" x="10126663" y="2393950"/>
          <p14:tracePt t="116161" x="10109200" y="2438400"/>
          <p14:tracePt t="116208" x="10099675" y="2465388"/>
          <p14:tracePt t="116252" x="10099675" y="2536825"/>
          <p14:tracePt t="116300" x="10109200" y="2571750"/>
          <p14:tracePt t="116347" x="10171113" y="2608263"/>
          <p14:tracePt t="116393" x="10269538" y="2625725"/>
          <p14:tracePt t="116436" x="10385425" y="2625725"/>
          <p14:tracePt t="116480" x="10420350" y="2608263"/>
          <p14:tracePt t="116524" x="10474325" y="2571750"/>
          <p14:tracePt t="116569" x="10501313" y="2536825"/>
          <p14:tracePt t="116613" x="10518775" y="2517775"/>
          <p14:tracePt t="116657" x="10518775" y="2455863"/>
          <p14:tracePt t="116701" x="10491788" y="2411413"/>
          <p14:tracePt t="116746" x="10439400" y="2374900"/>
          <p14:tracePt t="116789" x="10385425" y="2339975"/>
          <p14:tracePt t="116836" x="10340975" y="2312988"/>
          <p14:tracePt t="116880" x="10296525" y="2312988"/>
          <p14:tracePt t="116925" x="10215563" y="2347913"/>
          <p14:tracePt t="116968" x="10126663" y="2393950"/>
          <p14:tracePt t="117013" x="10099675" y="2455863"/>
          <p14:tracePt t="117057" x="10082213" y="2554288"/>
          <p14:tracePt t="117104" x="10109200" y="2616200"/>
          <p14:tracePt t="117149" x="10225088" y="2670175"/>
          <p14:tracePt t="117194" x="10323513" y="2714625"/>
          <p14:tracePt t="117239" x="10367963" y="2714625"/>
          <p14:tracePt t="117284" x="10447338" y="2705100"/>
          <p14:tracePt t="117330" x="10483850" y="2679700"/>
          <p14:tracePt t="117374" x="10510838" y="2660650"/>
          <p14:tracePt t="117417" x="10528300" y="2633663"/>
          <p14:tracePt t="117464" x="10528300" y="2616200"/>
          <p14:tracePt t="117508" x="10528300" y="2589213"/>
          <p14:tracePt t="117611" x="10518775" y="2589213"/>
          <p14:tracePt t="118347" x="10510838" y="2589213"/>
          <p14:tracePt t="118473" x="10501313" y="2589213"/>
          <p14:tracePt t="118667" x="10501313" y="2598738"/>
          <p14:tracePt t="118747" x="10483850" y="2616200"/>
          <p14:tracePt t="119341" x="10474325" y="2616200"/>
          <p14:tracePt t="119415" x="10474325" y="2625725"/>
          <p14:tracePt t="119461" x="10456863" y="2625725"/>
          <p14:tracePt t="119505" x="10439400" y="2625725"/>
          <p14:tracePt t="119597" x="10429875" y="2625725"/>
          <p14:tracePt t="119701" x="10420350" y="2625725"/>
          <p14:tracePt t="119789" x="10402888" y="2652713"/>
          <p14:tracePt t="119835" x="10358438" y="2670175"/>
          <p14:tracePt t="119881" x="10242550" y="2732088"/>
          <p14:tracePt t="119925" x="10171113" y="2759075"/>
          <p14:tracePt t="119970" x="9974263" y="2894013"/>
          <p14:tracePt t="120014" x="9661525" y="3160713"/>
          <p14:tracePt t="120058" x="9447213" y="3313113"/>
          <p14:tracePt t="120103" x="8939213" y="3482975"/>
          <p14:tracePt t="120148" x="8545513" y="3643313"/>
          <p14:tracePt t="120195" x="8232775" y="3822700"/>
          <p14:tracePt t="120238" x="7974013" y="4017963"/>
          <p14:tracePt t="120285" x="7840663" y="4081463"/>
          <p14:tracePt t="120331" x="7742238" y="4054475"/>
          <p14:tracePt t="120374" x="7500938" y="3911600"/>
          <p14:tracePt t="120418" x="7446963" y="38846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745881" y="555213"/>
            <a:ext cx="8694657" cy="5730387"/>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87609" y="5516217"/>
            <a:ext cx="609600" cy="609600"/>
          </a:xfrm>
          <a:prstGeom prst="rect">
            <a:avLst/>
          </a:prstGeom>
        </p:spPr>
      </p:pic>
    </p:spTree>
    <p:extLst>
      <p:ext uri="{BB962C8B-B14F-4D97-AF65-F5344CB8AC3E}">
        <p14:creationId xmlns:p14="http://schemas.microsoft.com/office/powerpoint/2010/main" val="3039993417"/>
      </p:ext>
    </p:extLst>
  </p:cSld>
  <p:clrMapOvr>
    <a:masterClrMapping/>
  </p:clrMapOvr>
  <mc:AlternateContent xmlns:mc="http://schemas.openxmlformats.org/markup-compatibility/2006">
    <mc:Choice xmlns:p14="http://schemas.microsoft.com/office/powerpoint/2010/main" Requires="p14">
      <p:transition spd="slow" p14:dur="2000" advTm="8768"/>
    </mc:Choice>
    <mc:Fallback>
      <p:transition spd="slow" advTm="8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780" x="7412038" y="3867150"/>
          <p14:tracePt t="1849" x="6000750" y="3054350"/>
          <p14:tracePt t="1932" x="5840413" y="2840038"/>
          <p14:tracePt t="2019" x="5214938" y="2214563"/>
          <p14:tracePt t="2101" x="5072063" y="2116138"/>
          <p14:tracePt t="2190" x="5018088" y="2268538"/>
          <p14:tracePt t="2232" x="5010150" y="2251075"/>
          <p14:tracePt t="2274" x="4902200" y="1751013"/>
          <p14:tracePt t="2318" x="4554538" y="1366838"/>
          <p14:tracePt t="2319" x="4537075" y="1366838"/>
          <p14:tracePt t="2401" x="4357688" y="1758950"/>
          <p14:tracePt t="2448" x="4062413" y="2241550"/>
          <p14:tracePt t="2535" x="4375150" y="2670175"/>
          <p14:tracePt t="2578" x="4759325" y="2911475"/>
          <p14:tracePt t="2622" x="4840288" y="3009900"/>
          <p14:tracePt t="2666" x="4946650" y="3187700"/>
          <p14:tracePt t="2711" x="5000625" y="3268663"/>
          <p14:tracePt t="2753" x="4983163" y="3295650"/>
          <p14:tracePt t="2795" x="4965700" y="3313113"/>
          <p14:tracePt t="2839" x="4902200" y="3643313"/>
          <p14:tracePt t="2882" x="4875213" y="3956050"/>
          <p14:tracePt t="2926" x="4875213" y="3990975"/>
          <p14:tracePt t="2968" x="4884738" y="3990975"/>
          <p14:tracePt t="3010" x="4919663" y="4214813"/>
          <p14:tracePt t="3052" x="4902200" y="4384675"/>
          <p14:tracePt t="3094" x="4894263" y="4554538"/>
          <p14:tracePt t="3137" x="4919663" y="4759325"/>
          <p14:tracePt t="3179" x="4884738" y="4822825"/>
          <p14:tracePt t="3222" x="4857750" y="4840288"/>
          <p14:tracePt t="3265" x="4830763" y="4902200"/>
          <p14:tracePt t="3308" x="4813300" y="5000625"/>
          <p14:tracePt t="3352" x="4956175" y="5116513"/>
          <p14:tracePt t="3353" x="4983163" y="5126038"/>
          <p14:tracePt t="3395" x="5153025" y="5143500"/>
          <p14:tracePt t="3438" x="5259388" y="5143500"/>
          <p14:tracePt t="3522" x="5232400" y="5268913"/>
          <p14:tracePt t="3565" x="5116513" y="5402263"/>
          <p14:tracePt t="3610" x="4902200" y="5483225"/>
          <p14:tracePt t="3653" x="4830763" y="5510213"/>
          <p14:tracePt t="3698" x="4795838" y="5510213"/>
          <p14:tracePt t="3743" x="4776788" y="5510213"/>
          <p14:tracePt t="3788" x="4759325" y="5527675"/>
          <p14:tracePt t="3833" x="4759325" y="5545138"/>
          <p14:tracePt t="3876" x="4776788" y="5581650"/>
          <p14:tracePt t="3917" x="4830763" y="5599113"/>
          <p14:tracePt t="3960" x="4956175" y="5626100"/>
          <p14:tracePt t="4002" x="4983163" y="5626100"/>
          <p14:tracePt t="4044" x="4983163" y="5634038"/>
          <p14:tracePt t="4087" x="4983163" y="5643563"/>
          <p14:tracePt t="4129" x="4983163" y="5653088"/>
          <p14:tracePt t="4190" x="4973638" y="5653088"/>
          <p14:tracePt t="4264" x="4938713" y="5661025"/>
          <p14:tracePt t="4309" x="4919663" y="5661025"/>
          <p14:tracePt t="4351" x="4902200" y="5670550"/>
          <p14:tracePt t="4394" x="4902200" y="5680075"/>
          <p14:tracePt t="4645" x="4902200" y="5688013"/>
          <p14:tracePt t="4729" x="4894263" y="5697538"/>
          <p14:tracePt t="6149" x="4902200" y="5697538"/>
          <p14:tracePt t="6223" x="4938713" y="5697538"/>
          <p14:tracePt t="6266" x="4956175" y="5670550"/>
          <p14:tracePt t="6314" x="4973638" y="5661025"/>
          <p14:tracePt t="6357" x="4983163" y="5653088"/>
          <p14:tracePt t="6401" x="5000625" y="5626100"/>
          <p14:tracePt t="6445" x="5000625" y="5616575"/>
          <p14:tracePt t="6564" x="5000625" y="5608638"/>
          <p14:tracePt t="6610" x="5000625" y="5589588"/>
          <p14:tracePt t="6652" x="4956175" y="5518150"/>
          <p14:tracePt t="6694" x="4857750" y="542925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114311" y="126788"/>
            <a:ext cx="9573843" cy="627085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41720549"/>
      </p:ext>
    </p:extLst>
  </p:cSld>
  <p:clrMapOvr>
    <a:masterClrMapping/>
  </p:clrMapOvr>
  <mc:AlternateContent xmlns:mc="http://schemas.openxmlformats.org/markup-compatibility/2006">
    <mc:Choice xmlns:p14="http://schemas.microsoft.com/office/powerpoint/2010/main" Requires="p14">
      <p:transition spd="slow" p14:dur="2000" advTm="73413"/>
    </mc:Choice>
    <mc:Fallback>
      <p:transition spd="slow" advTm="73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23" x="4795838" y="5402263"/>
          <p14:tracePt t="1503" x="4510088" y="2884488"/>
          <p14:tracePt t="1599" x="3840163" y="990600"/>
          <p14:tracePt t="1744" x="3660775" y="1133475"/>
          <p14:tracePt t="1850" x="2714625" y="0"/>
          <p14:tracePt t="1899" x="2455863" y="0"/>
          <p14:tracePt t="1949" x="2438400" y="0"/>
          <p14:tracePt t="1966" x="2419350" y="0"/>
          <p14:tracePt t="1983" x="2401888" y="0"/>
          <p14:tracePt t="1999" x="2357438" y="0"/>
          <p14:tracePt t="2016" x="2347913" y="17463"/>
          <p14:tracePt t="2032" x="2347913" y="26988"/>
          <p14:tracePt t="2049" x="2347913" y="44450"/>
          <p14:tracePt t="2066" x="2347913" y="80963"/>
          <p14:tracePt t="2083" x="2347913" y="98425"/>
          <p14:tracePt t="2099" x="2330450" y="142875"/>
          <p14:tracePt t="2116" x="2322513" y="179388"/>
          <p14:tracePt t="2132" x="2295525" y="223838"/>
          <p14:tracePt t="2149" x="2286000" y="285750"/>
          <p14:tracePt t="2233" x="2884488" y="1714500"/>
          <p14:tracePt t="2334" x="2884488" y="1731963"/>
          <p14:tracePt t="2432" x="2874963" y="1803400"/>
          <p14:tracePt t="2483" x="2884488" y="2089150"/>
          <p14:tracePt t="2533" x="3000375" y="2608263"/>
          <p14:tracePt t="2584" x="3036888" y="2670175"/>
          <p14:tracePt t="2643" x="3044825" y="2670175"/>
          <p14:tracePt t="2695" x="3071813" y="2679700"/>
          <p14:tracePt t="2752" x="3089275" y="2679700"/>
          <p14:tracePt t="2887" x="3089275" y="2660650"/>
          <p14:tracePt t="2963" x="3089275" y="2554288"/>
          <p14:tracePt t="3014" x="3062288" y="2554288"/>
          <p14:tracePt t="3072" x="3108325" y="2633663"/>
          <p14:tracePt t="3126" x="3116263" y="2670175"/>
          <p14:tracePt t="3179" x="3125788" y="2670175"/>
          <p14:tracePt t="3654" x="3125788" y="2660650"/>
          <p14:tracePt t="3731" x="3125788" y="2608263"/>
          <p14:tracePt t="3799" x="3125788" y="2581275"/>
          <p14:tracePt t="3849" x="3125788" y="2544763"/>
          <p14:tracePt t="3899" x="3125788" y="2517775"/>
          <p14:tracePt t="3948" x="3125788" y="2500313"/>
          <p14:tracePt t="4001" x="3125788" y="2490788"/>
          <p14:tracePt t="4052" x="3125788" y="2482850"/>
          <p14:tracePt t="4116" x="3125788" y="2473325"/>
          <p14:tracePt t="5300" x="3143250" y="2473325"/>
          <p14:tracePt t="7328" x="3152775" y="2473325"/>
          <p14:tracePt t="7391" x="3179763" y="2517775"/>
          <p14:tracePt t="7445" x="3197225" y="2544763"/>
          <p14:tracePt t="7680" x="3197225" y="2536825"/>
          <p14:tracePt t="8094" x="3205163" y="2536825"/>
          <p14:tracePt t="8158" x="3214688" y="2544763"/>
          <p14:tracePt t="8218" x="3232150" y="2562225"/>
          <p14:tracePt t="8278" x="3251200" y="2598738"/>
          <p14:tracePt t="8337" x="3357563" y="2776538"/>
          <p14:tracePt t="8392" x="3411538" y="2847975"/>
          <p14:tracePt t="8447" x="3527425" y="2901950"/>
          <p14:tracePt t="8501" x="3571875" y="2973388"/>
          <p14:tracePt t="8559" x="3616325" y="3000375"/>
          <p14:tracePt t="8612" x="3679825" y="3036888"/>
          <p14:tracePt t="8676" x="3840163" y="3152775"/>
          <p14:tracePt t="8775" x="3867150" y="3152775"/>
          <p14:tracePt t="8825" x="4098925" y="3152775"/>
          <p14:tracePt t="8875" x="4483100" y="3143250"/>
          <p14:tracePt t="8925" x="4572000" y="3143250"/>
          <p14:tracePt t="9028" x="4589463" y="3143250"/>
          <p14:tracePt t="9080" x="4608513" y="3143250"/>
          <p14:tracePt t="9132" x="4643438" y="3143250"/>
          <p14:tracePt t="9182" x="4679950" y="3143250"/>
          <p14:tracePt t="9231" x="4714875" y="3152775"/>
          <p14:tracePt t="9282" x="4759325" y="3170238"/>
          <p14:tracePt t="9333" x="4803775" y="3179763"/>
          <p14:tracePt t="9384" x="4867275" y="3179763"/>
          <p14:tracePt t="9434" x="5054600" y="3160713"/>
          <p14:tracePt t="9485" x="5126038" y="3143250"/>
          <p14:tracePt t="9585" x="5160963" y="3143250"/>
          <p14:tracePt t="10021" x="5170488" y="3143250"/>
          <p14:tracePt t="10098" x="5170488" y="3152775"/>
          <p14:tracePt t="10148" x="5197475" y="3152775"/>
          <p14:tracePt t="10199" x="5251450" y="3160713"/>
          <p14:tracePt t="10252" x="5419725" y="3160713"/>
          <p14:tracePt t="10302" x="5956300" y="3152775"/>
          <p14:tracePt t="10355" x="6367463" y="3205163"/>
          <p14:tracePt t="10405" x="6626225" y="3214688"/>
          <p14:tracePt t="10454" x="6634163" y="3214688"/>
          <p14:tracePt t="10568" x="6653213" y="3224213"/>
          <p14:tracePt t="10695" x="6661150" y="3224213"/>
          <p14:tracePt t="11290" x="6653213" y="3224213"/>
          <p14:tracePt t="11400" x="6634163" y="3205163"/>
          <p14:tracePt t="11455" x="6634163" y="3197225"/>
          <p14:tracePt t="11886" x="6634163" y="3205163"/>
          <p14:tracePt t="11961" x="6626225" y="3224213"/>
          <p14:tracePt t="12016" x="6626225" y="3232150"/>
          <p14:tracePt t="12387" x="6626225" y="3241675"/>
          <p14:tracePt t="12543" x="6626225" y="3232150"/>
          <p14:tracePt t="12635" x="6626225" y="3224213"/>
          <p14:tracePt t="16474" x="6616700" y="3224213"/>
          <p14:tracePt t="16562" x="6608763" y="3224213"/>
          <p14:tracePt t="16614" x="6599238" y="3232150"/>
          <p14:tracePt t="16669" x="6589713" y="3251200"/>
          <p14:tracePt t="18753" x="6581775" y="3251200"/>
          <p14:tracePt t="18804" x="6562725" y="3251200"/>
          <p14:tracePt t="18853" x="6554788" y="3251200"/>
          <p14:tracePt t="18952" x="6537325" y="3259138"/>
          <p14:tracePt t="19001" x="6537325" y="3268663"/>
          <p14:tracePt t="19257" x="6527800" y="3276600"/>
          <p14:tracePt t="19349" x="6483350" y="3286125"/>
          <p14:tracePt t="19452" x="6465888" y="3286125"/>
          <p14:tracePt t="19503" x="6419850" y="3286125"/>
          <p14:tracePt t="19552" x="6153150" y="3322638"/>
          <p14:tracePt t="19603" x="5875338" y="3348038"/>
          <p14:tracePt t="19655" x="5634038" y="3322638"/>
          <p14:tracePt t="19705" x="5241925" y="3330575"/>
          <p14:tracePt t="19755" x="5037138" y="3375025"/>
          <p14:tracePt t="19805" x="4973638" y="3384550"/>
          <p14:tracePt t="19855" x="4938713" y="3384550"/>
          <p14:tracePt t="19905" x="4929188" y="3384550"/>
          <p14:tracePt t="20004" x="4919663" y="3394075"/>
          <p14:tracePt t="20186" x="4919663" y="3402013"/>
          <p14:tracePt t="20264" x="4929188" y="3411538"/>
          <p14:tracePt t="20314" x="4946650" y="3429000"/>
          <p14:tracePt t="20493" x="4956175" y="3429000"/>
          <p14:tracePt t="20568" x="4956175" y="3438525"/>
          <p14:tracePt t="22562" x="4956175" y="3429000"/>
          <p14:tracePt t="22741" x="4956175" y="3419475"/>
          <p14:tracePt t="22823" x="4956175" y="3411538"/>
          <p14:tracePt t="27236" x="4956175" y="3402013"/>
          <p14:tracePt t="27353" x="4965700" y="3402013"/>
          <p14:tracePt t="27433" x="4991100" y="3419475"/>
          <p14:tracePt t="28294" x="4991100" y="3429000"/>
          <p14:tracePt t="28399" x="4991100" y="3438525"/>
          <p14:tracePt t="28449" x="4991100" y="3446463"/>
          <p14:tracePt t="28505" x="5000625" y="3446463"/>
          <p14:tracePt t="28553" x="5000625" y="3455988"/>
          <p14:tracePt t="31192" x="5000625" y="3446463"/>
          <p14:tracePt t="31356" x="5000625" y="3438525"/>
          <p14:tracePt t="38679" x="4991100" y="3438525"/>
          <p14:tracePt t="38759" x="4973638" y="3438525"/>
          <p14:tracePt t="38810" x="4956175" y="3446463"/>
          <p14:tracePt t="38909" x="4946650" y="3455988"/>
          <p14:tracePt t="38957" x="4938713" y="3465513"/>
          <p14:tracePt t="39433" x="4929188" y="3465513"/>
          <p14:tracePt t="39529" x="4919663" y="3465513"/>
          <p14:tracePt t="40550" x="4911725" y="3455988"/>
          <p14:tracePt t="40668" x="4911725" y="3465513"/>
          <p14:tracePt t="40756" x="4929188" y="3482975"/>
          <p14:tracePt t="40806" x="4929188" y="3490913"/>
          <p14:tracePt t="40855" x="4929188" y="3509963"/>
          <p14:tracePt t="40904" x="4902200" y="3571875"/>
          <p14:tracePt t="40954" x="4867275" y="3687763"/>
          <p14:tracePt t="41003" x="4848225" y="3776663"/>
          <p14:tracePt t="41051" x="4840288" y="3786188"/>
          <p14:tracePt t="41102" x="4795838" y="3875088"/>
          <p14:tracePt t="41151" x="4732338" y="4000500"/>
          <p14:tracePt t="41201" x="4589463" y="4133850"/>
          <p14:tracePt t="41251" x="4429125" y="4259263"/>
          <p14:tracePt t="41303" x="4259263" y="4402138"/>
          <p14:tracePt t="41353" x="4125913" y="4483100"/>
          <p14:tracePt t="41403" x="4081463" y="4510088"/>
          <p14:tracePt t="41748" x="4071938" y="4510088"/>
          <p14:tracePt t="41827" x="3973513" y="4419600"/>
          <p14:tracePt t="41877" x="3965575" y="4419600"/>
          <p14:tracePt t="41930" x="3965575" y="4411663"/>
          <p14:tracePt t="41979" x="4017963" y="4394200"/>
          <p14:tracePt t="42037" x="4152900" y="4411663"/>
          <p14:tracePt t="42087" x="4348163" y="4438650"/>
          <p14:tracePt t="42137" x="4500563" y="4473575"/>
          <p14:tracePt t="42186" x="4572000" y="4483100"/>
          <p14:tracePt t="42236" x="4732338" y="4537075"/>
          <p14:tracePt t="42287" x="4857750" y="4554538"/>
          <p14:tracePt t="42336" x="5099050" y="4581525"/>
          <p14:tracePt t="42385" x="5322888" y="4598988"/>
          <p14:tracePt t="42437" x="5483225" y="4581525"/>
          <p14:tracePt t="42578" x="5473700" y="4581525"/>
          <p14:tracePt t="42657" x="5456238" y="4589463"/>
          <p14:tracePt t="42707" x="5465763" y="4616450"/>
          <p14:tracePt t="42755" x="5465763" y="4625975"/>
          <p14:tracePt t="42854" x="5599113" y="4633913"/>
          <p14:tracePt t="42903" x="5724525" y="4616450"/>
          <p14:tracePt t="42952" x="5795963" y="4608513"/>
          <p14:tracePt t="43007" x="5911850" y="4608513"/>
          <p14:tracePt t="43057" x="5938838" y="4598988"/>
          <p14:tracePt t="43107" x="6000750" y="4572000"/>
          <p14:tracePt t="43157" x="6027738" y="4562475"/>
          <p14:tracePt t="43206" x="6108700" y="4545013"/>
          <p14:tracePt t="43256" x="6126163" y="4537075"/>
          <p14:tracePt t="43306" x="6143625" y="4527550"/>
          <p14:tracePt t="43424" x="6153150" y="4527550"/>
          <p14:tracePt t="43501" x="6188075" y="4518025"/>
          <p14:tracePt t="43550" x="6232525" y="4510088"/>
          <p14:tracePt t="43601" x="6367463" y="4510088"/>
          <p14:tracePt t="43652" x="6465888" y="4518025"/>
          <p14:tracePt t="43701" x="6599238" y="4518025"/>
          <p14:tracePt t="43750" x="6769100" y="4518025"/>
          <p14:tracePt t="43801" x="6919913" y="4510088"/>
          <p14:tracePt t="43850" x="6946900" y="4510088"/>
          <p14:tracePt t="43899" x="7000875" y="4510088"/>
          <p14:tracePt t="43950" x="7037388" y="4510088"/>
          <p14:tracePt t="44000" x="7143750" y="4510088"/>
          <p14:tracePt t="44049" x="7170738" y="4510088"/>
          <p14:tracePt t="44149" x="7188200" y="4510088"/>
          <p14:tracePt t="44199" x="7215188" y="4518025"/>
          <p14:tracePt t="44307" x="7224713" y="4518025"/>
          <p14:tracePt t="44669" x="7232650" y="4518025"/>
          <p14:tracePt t="44758" x="7304088" y="4537075"/>
          <p14:tracePt t="44807" x="7323138" y="4545013"/>
          <p14:tracePt t="44906" x="7304088" y="4562475"/>
          <p14:tracePt t="44955" x="7205663" y="4598988"/>
          <p14:tracePt t="45004" x="6456363" y="4714875"/>
          <p14:tracePt t="45054" x="4491038" y="4956175"/>
          <p14:tracePt t="45152" x="4089400" y="4965700"/>
          <p14:tracePt t="45248" x="4027488" y="4965700"/>
          <p14:tracePt t="45298" x="3884613" y="4929188"/>
          <p14:tracePt t="45349" x="3562350" y="4902200"/>
          <p14:tracePt t="45399" x="3340100" y="4956175"/>
          <p14:tracePt t="45449" x="3313113" y="4965700"/>
          <p14:tracePt t="45500" x="3303588" y="4965700"/>
          <p14:tracePt t="45550" x="3303588" y="4956175"/>
          <p14:tracePt t="45703" x="3313113" y="4956175"/>
          <p14:tracePt t="45796" x="3322638" y="4956175"/>
          <p14:tracePt t="46055" x="3330575" y="4956175"/>
          <p14:tracePt t="46132" x="3536950" y="4929188"/>
          <p14:tracePt t="46183" x="3660775" y="4911725"/>
          <p14:tracePt t="46233" x="3965575" y="4867275"/>
          <p14:tracePt t="46284" x="4286250" y="4848225"/>
          <p14:tracePt t="46334" x="4394200" y="4857750"/>
          <p14:tracePt t="46385" x="4483100" y="4894263"/>
          <p14:tracePt t="46433" x="4500563" y="4911725"/>
          <p14:tracePt t="46484" x="4537075" y="4894263"/>
          <p14:tracePt t="46532" x="4545013" y="4894263"/>
          <p14:tracePt t="46587" x="4633913" y="4902200"/>
          <p14:tracePt t="46637" x="4795838" y="4938713"/>
          <p14:tracePt t="46687" x="4857750" y="4965700"/>
          <p14:tracePt t="46736" x="4973638" y="5000625"/>
          <p14:tracePt t="46788" x="4983163" y="5000625"/>
          <p14:tracePt t="46886" x="4991100" y="5000625"/>
          <p14:tracePt t="46936" x="5000625" y="5000625"/>
          <p14:tracePt t="47035" x="5010150" y="5000625"/>
          <p14:tracePt t="47207" x="5018088" y="5000625"/>
          <p14:tracePt t="47731" x="5027613" y="5000625"/>
          <p14:tracePt t="47833" x="5180013" y="4965700"/>
          <p14:tracePt t="47883" x="5259388" y="4929188"/>
          <p14:tracePt t="47933" x="5286375" y="4919663"/>
          <p14:tracePt t="47983" x="5419725" y="4894263"/>
          <p14:tracePt t="48033" x="5759450" y="4803775"/>
          <p14:tracePt t="48083" x="5965825" y="4759325"/>
          <p14:tracePt t="48133" x="6429375" y="4705350"/>
          <p14:tracePt t="48186" x="6902450" y="4625975"/>
          <p14:tracePt t="48237" x="7108825" y="4616450"/>
          <p14:tracePt t="48287" x="7527925" y="4598988"/>
          <p14:tracePt t="48337" x="7697788" y="4589463"/>
          <p14:tracePt t="48390" x="8510588" y="4670425"/>
          <p14:tracePt t="48439" x="9090025" y="4697413"/>
          <p14:tracePt t="48491" x="9375775" y="4687888"/>
          <p14:tracePt t="48543" x="9447213" y="4697413"/>
          <p14:tracePt t="48594" x="9456738" y="4697413"/>
          <p14:tracePt t="49165" x="9447213" y="4697413"/>
          <p14:tracePt t="49242" x="9412288" y="4697413"/>
          <p14:tracePt t="49291" x="9385300" y="4697413"/>
          <p14:tracePt t="49340" x="9367838" y="4697413"/>
          <p14:tracePt t="49390" x="9331325" y="4697413"/>
          <p14:tracePt t="49440" x="9304338" y="4705350"/>
          <p14:tracePt t="49489" x="9286875" y="4714875"/>
          <p14:tracePt t="49539" x="9269413" y="4714875"/>
          <p14:tracePt t="49589" x="9259888" y="4724400"/>
          <p14:tracePt t="50104" x="9251950" y="4724400"/>
          <p14:tracePt t="50179" x="9242425" y="4724400"/>
          <p14:tracePt t="50340" x="9232900" y="4724400"/>
          <p14:tracePt t="50417" x="9224963" y="4724400"/>
          <p14:tracePt t="50590" x="9215438" y="4724400"/>
          <p14:tracePt t="50661" x="9205913" y="4724400"/>
          <p14:tracePt t="50711" x="9188450" y="4724400"/>
          <p14:tracePt t="50966" x="9180513" y="4724400"/>
          <p14:tracePt t="51057" x="9170988" y="4724400"/>
          <p14:tracePt t="51121" x="9161463" y="4724400"/>
          <p14:tracePt t="51186" x="9161463" y="4732338"/>
          <p14:tracePt t="51234" x="9153525" y="4732338"/>
          <p14:tracePt t="51283" x="9144000" y="4732338"/>
          <p14:tracePt t="51843" x="9134475" y="4732338"/>
          <p14:tracePt t="51922" x="9117013" y="4732338"/>
          <p14:tracePt t="51971" x="9082088" y="4741863"/>
          <p14:tracePt t="52021" x="9072563" y="4741863"/>
          <p14:tracePt t="52069" x="9037638" y="4768850"/>
          <p14:tracePt t="52119" x="8974138" y="4803775"/>
          <p14:tracePt t="52170" x="8920163" y="4822825"/>
          <p14:tracePt t="52223" x="8858250" y="4813300"/>
          <p14:tracePt t="52327" x="8831263" y="4813300"/>
          <p14:tracePt t="52382" x="8796338" y="4875213"/>
          <p14:tracePt t="52432" x="8786813" y="4911725"/>
          <p14:tracePt t="52489" x="8759825" y="4946650"/>
          <p14:tracePt t="52544" x="8697913" y="5108575"/>
          <p14:tracePt t="52596" x="8653463" y="5241925"/>
          <p14:tracePt t="52651" x="8643938" y="5259388"/>
          <p14:tracePt t="52707" x="8582025" y="5348288"/>
          <p14:tracePt t="52765" x="8439150" y="5500688"/>
          <p14:tracePt t="52818" x="8429625" y="5518150"/>
          <p14:tracePt t="52874" x="8420100" y="5518150"/>
          <p14:tracePt t="53221" x="8412163" y="5518150"/>
          <p14:tracePt t="53285" x="8385175" y="5500688"/>
          <p14:tracePt t="53407" x="8375650" y="5500688"/>
          <p14:tracePt t="53456" x="8340725" y="5510213"/>
          <p14:tracePt t="53505" x="8205788" y="5527675"/>
          <p14:tracePt t="53554" x="7991475" y="5537200"/>
          <p14:tracePt t="53605" x="7419975" y="5626100"/>
          <p14:tracePt t="53657" x="6929438" y="5840413"/>
          <p14:tracePt t="53708" x="6348413" y="5938838"/>
          <p14:tracePt t="53761" x="5143500" y="6134100"/>
          <p14:tracePt t="53860" x="4197350" y="6259513"/>
          <p14:tracePt t="53963" x="4116388" y="6276975"/>
          <p14:tracePt t="54016" x="3751263" y="6303963"/>
          <p14:tracePt t="54065" x="3098800" y="6419850"/>
          <p14:tracePt t="54115" x="2679700" y="6562725"/>
          <p14:tracePt t="54166" x="2598738" y="6581775"/>
          <p14:tracePt t="54388" x="2598738" y="6572250"/>
          <p14:tracePt t="54462" x="2598738" y="6545263"/>
          <p14:tracePt t="54512" x="2616200" y="6456363"/>
          <p14:tracePt t="54563" x="2625725" y="6438900"/>
          <p14:tracePt t="54645" x="2633663" y="6438900"/>
          <p14:tracePt t="54711" x="2660650" y="6411913"/>
          <p14:tracePt t="54761" x="2670175" y="6411913"/>
          <p14:tracePt t="54814" x="2732088" y="6411913"/>
          <p14:tracePt t="54865" x="2776538" y="6411913"/>
          <p14:tracePt t="54915" x="2803525" y="6394450"/>
          <p14:tracePt t="54964" x="2884488" y="6367463"/>
          <p14:tracePt t="55014" x="3000375" y="6348413"/>
          <p14:tracePt t="55063" x="3027363" y="6348413"/>
          <p14:tracePt t="55114" x="3108325" y="6348413"/>
          <p14:tracePt t="55165" x="3205163" y="6348413"/>
          <p14:tracePt t="55215" x="3259138" y="6323013"/>
          <p14:tracePt t="55267" x="3276600" y="6323013"/>
          <p14:tracePt t="55317" x="3286125" y="6323013"/>
          <p14:tracePt t="55366" x="3394075" y="6340475"/>
          <p14:tracePt t="55416" x="3446463" y="6348413"/>
          <p14:tracePt t="55465" x="3455988" y="6348413"/>
          <p14:tracePt t="55514" x="3598863" y="6276975"/>
          <p14:tracePt t="55566" x="3732213" y="6205538"/>
          <p14:tracePt t="55618" x="3919538" y="6170613"/>
          <p14:tracePt t="55668" x="4062413" y="6143625"/>
          <p14:tracePt t="55718" x="4143375" y="6108700"/>
          <p14:tracePt t="55770" x="4205288" y="6089650"/>
          <p14:tracePt t="55819" x="4375150" y="6099175"/>
          <p14:tracePt t="55870" x="4402138" y="6099175"/>
          <p14:tracePt t="55919" x="4411663" y="6099175"/>
          <p14:tracePt t="56018" x="4419600" y="6099175"/>
          <p14:tracePt t="56067" x="4429125" y="6099175"/>
          <p14:tracePt t="56116" x="4438650" y="6099175"/>
          <p14:tracePt t="56165" x="4446588" y="6089650"/>
          <p14:tracePt t="56236" x="4456113" y="6089650"/>
          <p14:tracePt t="56295" x="4465638" y="6089650"/>
          <p14:tracePt t="56862" x="4473575" y="6089650"/>
          <p14:tracePt t="56941" x="4483100" y="6089650"/>
          <p14:tracePt t="57167" x="4491038" y="6089650"/>
          <p14:tracePt t="57529" x="4500563" y="6089650"/>
          <p14:tracePt t="57608" x="4510088" y="6089650"/>
          <p14:tracePt t="57817" x="4518025" y="6089650"/>
          <p14:tracePt t="57894" x="4545013" y="6099175"/>
          <p14:tracePt t="58053" x="4554538" y="6099175"/>
          <p14:tracePt t="58129" x="4562475" y="6099175"/>
          <p14:tracePt t="58249" x="4572000" y="6099175"/>
          <p14:tracePt t="58338" x="4581525" y="6099175"/>
          <p14:tracePt t="58420" x="4589463" y="6099175"/>
          <p14:tracePt t="58488" x="4616450" y="6116638"/>
          <p14:tracePt t="58765" x="4625975" y="6126163"/>
          <p14:tracePt t="58829" x="4652963" y="6126163"/>
          <p14:tracePt t="58881" x="4697413" y="6126163"/>
          <p14:tracePt t="58934" x="4786313" y="6134100"/>
          <p14:tracePt t="58984" x="4973638" y="6153150"/>
          <p14:tracePt t="59033" x="5010150" y="6153150"/>
          <p14:tracePt t="59083" x="5045075" y="6161088"/>
          <p14:tracePt t="59134" x="5054600" y="6170613"/>
          <p14:tracePt t="59183" x="5062538" y="6170613"/>
          <p14:tracePt t="59232" x="5081588" y="6180138"/>
          <p14:tracePt t="59281" x="5108575" y="6197600"/>
          <p14:tracePt t="59335" x="5126038" y="6205538"/>
          <p14:tracePt t="59635" x="5133975" y="6205538"/>
          <p14:tracePt t="59712" x="5187950" y="6205538"/>
          <p14:tracePt t="59762" x="5205413" y="6205538"/>
          <p14:tracePt t="59940" x="5214938" y="6205538"/>
          <p14:tracePt t="60015" x="5214938" y="6197600"/>
          <p14:tracePt t="60067" x="5224463" y="6188075"/>
          <p14:tracePt t="60121" x="5232400" y="6180138"/>
          <p14:tracePt t="60171" x="5251450" y="6180138"/>
          <p14:tracePt t="60220" x="5259388" y="6170613"/>
          <p14:tracePt t="61113" x="5268913" y="6170613"/>
          <p14:tracePt t="61189" x="5276850" y="6180138"/>
          <p14:tracePt t="61333" x="5276850" y="6188075"/>
          <p14:tracePt t="61397" x="5295900" y="6197600"/>
          <p14:tracePt t="61450" x="5322888" y="6224588"/>
          <p14:tracePt t="61502" x="5348288" y="6232525"/>
          <p14:tracePt t="61654" x="5357813" y="6232525"/>
          <p14:tracePt t="62037" x="5357813" y="6242050"/>
          <p14:tracePt t="62131" x="5367338" y="6251575"/>
          <p14:tracePt t="62181" x="5384800" y="6251575"/>
          <p14:tracePt t="62233" x="5394325" y="6251575"/>
          <p14:tracePt t="62282" x="5402263" y="6251575"/>
          <p14:tracePt t="62331" x="5438775" y="6251575"/>
          <p14:tracePt t="62380" x="5626100" y="6197600"/>
          <p14:tracePt t="62429" x="5822950" y="6153150"/>
          <p14:tracePt t="62482" x="5848350" y="6153150"/>
          <p14:tracePt t="62533" x="5884863" y="6153150"/>
          <p14:tracePt t="62582" x="5965825" y="6143625"/>
          <p14:tracePt t="62633" x="6000750" y="6134100"/>
          <p14:tracePt t="62765" x="6010275" y="6134100"/>
          <p14:tracePt t="62828" x="6562725" y="6126163"/>
          <p14:tracePt t="62879" x="6616700" y="6108700"/>
          <p14:tracePt t="62984" x="6732588" y="6099175"/>
          <p14:tracePt t="63034" x="6867525" y="6072188"/>
          <p14:tracePt t="63085" x="6965950" y="6054725"/>
          <p14:tracePt t="63086" x="6973888" y="6054725"/>
          <p14:tracePt t="63136" x="7018338" y="6054725"/>
          <p14:tracePt t="63185" x="7027863" y="6054725"/>
          <p14:tracePt t="63284" x="7037388" y="6054725"/>
          <p14:tracePt t="63448" x="7037388" y="6045200"/>
          <p14:tracePt t="63571" x="7027863" y="6045200"/>
          <p14:tracePt t="63667" x="7018338" y="6054725"/>
          <p14:tracePt t="63718" x="7000875" y="6054725"/>
          <p14:tracePt t="63768" x="6983413" y="6054725"/>
          <p14:tracePt t="63816" x="6965950" y="6054725"/>
          <p14:tracePt t="63867" x="6956425" y="6062663"/>
          <p14:tracePt t="63915" x="6919913" y="6081713"/>
          <p14:tracePt t="63964" x="6823075" y="6072188"/>
          <p14:tracePt t="64016" x="6724650" y="6062663"/>
          <p14:tracePt t="64069" x="6688138" y="6054725"/>
          <p14:tracePt t="64120" x="6680200" y="6037263"/>
          <p14:tracePt t="67968"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77903" y="115519"/>
            <a:ext cx="8437988" cy="6126011"/>
          </a:xfrm>
          <a:prstGeom prst="rect">
            <a:avLst/>
          </a:prstGeom>
        </p:spPr>
      </p:pic>
      <p:sp>
        <p:nvSpPr>
          <p:cNvPr id="3" name="TextBox 2">
            <a:extLst>
              <a:ext uri="{FF2B5EF4-FFF2-40B4-BE49-F238E27FC236}">
                <a16:creationId xmlns:a16="http://schemas.microsoft.com/office/drawing/2014/main" id="{6A56F396-4771-9C32-5014-CE0D013B4A5A}"/>
              </a:ext>
            </a:extLst>
          </p:cNvPr>
          <p:cNvSpPr txBox="1"/>
          <p:nvPr/>
        </p:nvSpPr>
        <p:spPr>
          <a:xfrm>
            <a:off x="162046" y="346082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Tree>
    <p:extLst>
      <p:ext uri="{BB962C8B-B14F-4D97-AF65-F5344CB8AC3E}">
        <p14:creationId xmlns:p14="http://schemas.microsoft.com/office/powerpoint/2010/main" val="1098438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33201" y="196148"/>
            <a:ext cx="8514597" cy="6179751"/>
          </a:xfrm>
          <a:prstGeom prst="rect">
            <a:avLst/>
          </a:prstGeom>
        </p:spPr>
      </p:pic>
    </p:spTree>
    <p:extLst>
      <p:ext uri="{BB962C8B-B14F-4D97-AF65-F5344CB8AC3E}">
        <p14:creationId xmlns:p14="http://schemas.microsoft.com/office/powerpoint/2010/main" val="2760527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76629" y="367392"/>
            <a:ext cx="8604852" cy="5796547"/>
          </a:xfrm>
          <a:prstGeom prst="rect">
            <a:avLst/>
          </a:prstGeom>
        </p:spPr>
      </p:pic>
    </p:spTree>
    <p:extLst>
      <p:ext uri="{BB962C8B-B14F-4D97-AF65-F5344CB8AC3E}">
        <p14:creationId xmlns:p14="http://schemas.microsoft.com/office/powerpoint/2010/main" val="4001135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03c8e6e-8136-4d7d-af1c-024f8e6687c9">
      <Terms xmlns="http://schemas.microsoft.com/office/infopath/2007/PartnerControls"/>
    </lcf76f155ced4ddcb4097134ff3c332f>
    <TaxCatchAll xmlns="6464b784-94fc-4d5d-8912-f9bf35373677" xsi:nil="true"/>
    <Modifiedby xmlns="803c8e6e-8136-4d7d-af1c-024f8e6687c9">
      <UserInfo>
        <DisplayName/>
        <AccountId xsi:nil="true"/>
        <AccountType/>
      </UserInfo>
    </Modifiedby>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93ACEB14D7C914C9A66454C530220F9" ma:contentTypeVersion="16" ma:contentTypeDescription="Create a new document." ma:contentTypeScope="" ma:versionID="9fb385c8b5795119783711c503c667ec">
  <xsd:schema xmlns:xsd="http://www.w3.org/2001/XMLSchema" xmlns:xs="http://www.w3.org/2001/XMLSchema" xmlns:p="http://schemas.microsoft.com/office/2006/metadata/properties" xmlns:ns2="803c8e6e-8136-4d7d-af1c-024f8e6687c9" xmlns:ns3="6464b784-94fc-4d5d-8912-f9bf35373677" targetNamespace="http://schemas.microsoft.com/office/2006/metadata/properties" ma:root="true" ma:fieldsID="3e1a8678d2ebc7280d1a30e07dc0f506" ns2:_="" ns3:_="">
    <xsd:import namespace="803c8e6e-8136-4d7d-af1c-024f8e6687c9"/>
    <xsd:import namespace="6464b784-94fc-4d5d-8912-f9bf3537367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2:MediaLengthInSeconds" minOccurs="0"/>
                <xsd:element ref="ns2:MediaServiceDateTaken" minOccurs="0"/>
                <xsd:element ref="ns3:SharedWithUsers" minOccurs="0"/>
                <xsd:element ref="ns3:SharedWithDetails" minOccurs="0"/>
                <xsd:element ref="ns2:Modifiedby"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3c8e6e-8136-4d7d-af1c-024f8e6687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element name="MediaServiceDateTaken" ma:index="17" nillable="true" ma:displayName="MediaServiceDateTaken" ma:hidden="true" ma:internalName="MediaServiceDateTaken" ma:readOnly="true">
      <xsd:simpleType>
        <xsd:restriction base="dms:Text"/>
      </xsd:simpleType>
    </xsd:element>
    <xsd:element name="Modifiedby" ma:index="20" nillable="true" ma:displayName="Modified by" ma:format="Dropdown" ma:list="UserInfo" ma:SharePointGroup="0" ma:internalName="Modifiedby">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ca7166d-de03-4c3e-865e-07adad3d8bb9"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464b784-94fc-4d5d-8912-f9bf3537367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00e379b9-577f-4df9-8fd5-5ffd8b75bf6a}" ma:internalName="TaxCatchAll" ma:showField="CatchAllData" ma:web="6464b784-94fc-4d5d-8912-f9bf353736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19ECB3-B310-4D69-BA4F-4DDCE5711AA1}">
  <ds:schemaRefs>
    <ds:schemaRef ds:uri="http://schemas.microsoft.com/sharepoint/v3/contenttype/forms"/>
  </ds:schemaRefs>
</ds:datastoreItem>
</file>

<file path=customXml/itemProps2.xml><?xml version="1.0" encoding="utf-8"?>
<ds:datastoreItem xmlns:ds="http://schemas.openxmlformats.org/officeDocument/2006/customXml" ds:itemID="{13F77058-4374-414A-8B03-D2BD0F474AF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E9CCD93-6EC8-4758-9C6E-9DE9E642947D}"/>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8254 - Programmable interval timer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8254 - Programmable interval timer</dc:title>
  <dc:creator>Santhosha Rao [MAHE-MIT]</dc:creator>
  <cp:revision>1</cp:revision>
  <dcterms:created xsi:type="dcterms:W3CDTF">2020-04-04T14:01:33Z</dcterms:created>
  <dcterms:modified xsi:type="dcterms:W3CDTF">2022-07-20T03:35:14Z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0x010100C93ACEB14D7C914C9A66454C530220F9</vt:lpwstr>
  </property>
</Properties>
</file>

<file path=docProps/thumbnail.jpeg>
</file>